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8288000" cy="10287000"/>
  <p:notesSz cx="18288000" cy="10287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9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09733" y="6780662"/>
            <a:ext cx="5081905" cy="928369"/>
          </a:xfrm>
          <a:custGeom>
            <a:avLst/>
            <a:gdLst/>
            <a:ahLst/>
            <a:cxnLst/>
            <a:rect l="l" t="t" r="r" b="b"/>
            <a:pathLst>
              <a:path w="5081905" h="928370">
                <a:moveTo>
                  <a:pt x="34663" y="913731"/>
                </a:moveTo>
                <a:lnTo>
                  <a:pt x="8387" y="884760"/>
                </a:lnTo>
                <a:lnTo>
                  <a:pt x="1086" y="845823"/>
                </a:lnTo>
                <a:lnTo>
                  <a:pt x="900" y="737351"/>
                </a:lnTo>
                <a:lnTo>
                  <a:pt x="583" y="683107"/>
                </a:lnTo>
                <a:lnTo>
                  <a:pt x="0" y="628852"/>
                </a:lnTo>
                <a:lnTo>
                  <a:pt x="41" y="579378"/>
                </a:lnTo>
                <a:lnTo>
                  <a:pt x="709" y="529929"/>
                </a:lnTo>
                <a:lnTo>
                  <a:pt x="1926" y="480502"/>
                </a:lnTo>
                <a:lnTo>
                  <a:pt x="3612" y="431092"/>
                </a:lnTo>
                <a:lnTo>
                  <a:pt x="5690" y="381698"/>
                </a:lnTo>
                <a:lnTo>
                  <a:pt x="8082" y="332316"/>
                </a:lnTo>
                <a:lnTo>
                  <a:pt x="13491" y="233577"/>
                </a:lnTo>
                <a:lnTo>
                  <a:pt x="16353" y="184213"/>
                </a:lnTo>
                <a:lnTo>
                  <a:pt x="40858" y="142352"/>
                </a:lnTo>
                <a:lnTo>
                  <a:pt x="85132" y="118320"/>
                </a:lnTo>
                <a:lnTo>
                  <a:pt x="130979" y="98076"/>
                </a:lnTo>
                <a:lnTo>
                  <a:pt x="178211" y="81692"/>
                </a:lnTo>
                <a:lnTo>
                  <a:pt x="226641" y="69239"/>
                </a:lnTo>
                <a:lnTo>
                  <a:pt x="276080" y="60790"/>
                </a:lnTo>
                <a:lnTo>
                  <a:pt x="326340" y="56416"/>
                </a:lnTo>
                <a:lnTo>
                  <a:pt x="424553" y="51951"/>
                </a:lnTo>
                <a:lnTo>
                  <a:pt x="473670" y="49469"/>
                </a:lnTo>
                <a:lnTo>
                  <a:pt x="522798" y="46687"/>
                </a:lnTo>
                <a:lnTo>
                  <a:pt x="571942" y="43507"/>
                </a:lnTo>
                <a:lnTo>
                  <a:pt x="621105" y="39829"/>
                </a:lnTo>
                <a:lnTo>
                  <a:pt x="670291" y="35552"/>
                </a:lnTo>
                <a:lnTo>
                  <a:pt x="715630" y="31995"/>
                </a:lnTo>
                <a:lnTo>
                  <a:pt x="761175" y="30051"/>
                </a:lnTo>
                <a:lnTo>
                  <a:pt x="852662" y="27427"/>
                </a:lnTo>
                <a:lnTo>
                  <a:pt x="1045759" y="20086"/>
                </a:lnTo>
                <a:lnTo>
                  <a:pt x="1190607" y="13941"/>
                </a:lnTo>
                <a:lnTo>
                  <a:pt x="1243622" y="10994"/>
                </a:lnTo>
                <a:lnTo>
                  <a:pt x="1349708" y="3676"/>
                </a:lnTo>
                <a:lnTo>
                  <a:pt x="1402703" y="1264"/>
                </a:lnTo>
                <a:lnTo>
                  <a:pt x="1450645" y="97"/>
                </a:lnTo>
                <a:lnTo>
                  <a:pt x="1498545" y="0"/>
                </a:lnTo>
                <a:lnTo>
                  <a:pt x="1546404" y="970"/>
                </a:lnTo>
                <a:lnTo>
                  <a:pt x="1594221" y="3010"/>
                </a:lnTo>
                <a:lnTo>
                  <a:pt x="1648400" y="6516"/>
                </a:lnTo>
                <a:lnTo>
                  <a:pt x="1702441" y="11266"/>
                </a:lnTo>
                <a:lnTo>
                  <a:pt x="1756262" y="17077"/>
                </a:lnTo>
                <a:lnTo>
                  <a:pt x="1809781" y="23769"/>
                </a:lnTo>
                <a:lnTo>
                  <a:pt x="1872188" y="36664"/>
                </a:lnTo>
                <a:lnTo>
                  <a:pt x="1903326" y="44803"/>
                </a:lnTo>
                <a:lnTo>
                  <a:pt x="1934484" y="52409"/>
                </a:lnTo>
                <a:lnTo>
                  <a:pt x="1981762" y="62576"/>
                </a:lnTo>
                <a:lnTo>
                  <a:pt x="2029423" y="71114"/>
                </a:lnTo>
                <a:lnTo>
                  <a:pt x="2077333" y="77972"/>
                </a:lnTo>
                <a:lnTo>
                  <a:pt x="2125356" y="83099"/>
                </a:lnTo>
                <a:lnTo>
                  <a:pt x="2173357" y="86444"/>
                </a:lnTo>
                <a:lnTo>
                  <a:pt x="2330821" y="93762"/>
                </a:lnTo>
                <a:lnTo>
                  <a:pt x="2383389" y="95958"/>
                </a:lnTo>
                <a:lnTo>
                  <a:pt x="2435912" y="97940"/>
                </a:lnTo>
                <a:lnTo>
                  <a:pt x="2488340" y="99655"/>
                </a:lnTo>
                <a:lnTo>
                  <a:pt x="2517793" y="100192"/>
                </a:lnTo>
                <a:lnTo>
                  <a:pt x="2577482" y="99512"/>
                </a:lnTo>
                <a:lnTo>
                  <a:pt x="2607490" y="99536"/>
                </a:lnTo>
                <a:lnTo>
                  <a:pt x="2826524" y="104537"/>
                </a:lnTo>
                <a:lnTo>
                  <a:pt x="2986001" y="109026"/>
                </a:lnTo>
                <a:lnTo>
                  <a:pt x="3036003" y="109516"/>
                </a:lnTo>
                <a:lnTo>
                  <a:pt x="3086009" y="109036"/>
                </a:lnTo>
                <a:lnTo>
                  <a:pt x="3136000" y="107586"/>
                </a:lnTo>
                <a:lnTo>
                  <a:pt x="3185961" y="105163"/>
                </a:lnTo>
                <a:lnTo>
                  <a:pt x="3235874" y="101768"/>
                </a:lnTo>
                <a:lnTo>
                  <a:pt x="3285722" y="97400"/>
                </a:lnTo>
                <a:lnTo>
                  <a:pt x="3335488" y="92059"/>
                </a:lnTo>
                <a:lnTo>
                  <a:pt x="3385155" y="85743"/>
                </a:lnTo>
                <a:lnTo>
                  <a:pt x="3434705" y="78452"/>
                </a:lnTo>
                <a:lnTo>
                  <a:pt x="3482677" y="72320"/>
                </a:lnTo>
                <a:lnTo>
                  <a:pt x="3530736" y="67354"/>
                </a:lnTo>
                <a:lnTo>
                  <a:pt x="3578853" y="63607"/>
                </a:lnTo>
                <a:lnTo>
                  <a:pt x="3627000" y="61129"/>
                </a:lnTo>
                <a:lnTo>
                  <a:pt x="3675149" y="59972"/>
                </a:lnTo>
                <a:lnTo>
                  <a:pt x="3723271" y="60189"/>
                </a:lnTo>
                <a:lnTo>
                  <a:pt x="3769988" y="59884"/>
                </a:lnTo>
                <a:lnTo>
                  <a:pt x="3816719" y="59210"/>
                </a:lnTo>
                <a:lnTo>
                  <a:pt x="4054752" y="53720"/>
                </a:lnTo>
                <a:lnTo>
                  <a:pt x="4105872" y="54111"/>
                </a:lnTo>
                <a:lnTo>
                  <a:pt x="4156975" y="56100"/>
                </a:lnTo>
                <a:lnTo>
                  <a:pt x="4207971" y="59684"/>
                </a:lnTo>
                <a:lnTo>
                  <a:pt x="4258768" y="64858"/>
                </a:lnTo>
                <a:lnTo>
                  <a:pt x="4303012" y="70311"/>
                </a:lnTo>
                <a:lnTo>
                  <a:pt x="4347362" y="75323"/>
                </a:lnTo>
                <a:lnTo>
                  <a:pt x="4391514" y="80862"/>
                </a:lnTo>
                <a:lnTo>
                  <a:pt x="4487552" y="96369"/>
                </a:lnTo>
                <a:lnTo>
                  <a:pt x="4540224" y="102339"/>
                </a:lnTo>
                <a:lnTo>
                  <a:pt x="4593095" y="106718"/>
                </a:lnTo>
                <a:lnTo>
                  <a:pt x="4646084" y="110417"/>
                </a:lnTo>
                <a:lnTo>
                  <a:pt x="4699110" y="114346"/>
                </a:lnTo>
                <a:lnTo>
                  <a:pt x="4745367" y="118415"/>
                </a:lnTo>
                <a:lnTo>
                  <a:pt x="4791675" y="123536"/>
                </a:lnTo>
                <a:lnTo>
                  <a:pt x="4837899" y="129613"/>
                </a:lnTo>
                <a:lnTo>
                  <a:pt x="4883907" y="136549"/>
                </a:lnTo>
                <a:lnTo>
                  <a:pt x="4929565" y="144248"/>
                </a:lnTo>
                <a:lnTo>
                  <a:pt x="4947213" y="146168"/>
                </a:lnTo>
                <a:lnTo>
                  <a:pt x="4964700" y="147637"/>
                </a:lnTo>
                <a:lnTo>
                  <a:pt x="4982208" y="148571"/>
                </a:lnTo>
                <a:lnTo>
                  <a:pt x="4999919" y="148889"/>
                </a:lnTo>
                <a:lnTo>
                  <a:pt x="5007217" y="148876"/>
                </a:lnTo>
                <a:lnTo>
                  <a:pt x="5022198" y="148150"/>
                </a:lnTo>
                <a:lnTo>
                  <a:pt x="5029496" y="148137"/>
                </a:lnTo>
                <a:lnTo>
                  <a:pt x="5051926" y="151552"/>
                </a:lnTo>
                <a:lnTo>
                  <a:pt x="5068626" y="162148"/>
                </a:lnTo>
                <a:lnTo>
                  <a:pt x="5078824" y="179091"/>
                </a:lnTo>
                <a:lnTo>
                  <a:pt x="5081748" y="201549"/>
                </a:lnTo>
                <a:lnTo>
                  <a:pt x="5075845" y="365443"/>
                </a:lnTo>
                <a:lnTo>
                  <a:pt x="5073525" y="420061"/>
                </a:lnTo>
                <a:lnTo>
                  <a:pt x="5070676" y="474658"/>
                </a:lnTo>
                <a:lnTo>
                  <a:pt x="5067087" y="529226"/>
                </a:lnTo>
                <a:lnTo>
                  <a:pt x="5062672" y="582716"/>
                </a:lnTo>
                <a:lnTo>
                  <a:pt x="5057297" y="636168"/>
                </a:lnTo>
                <a:lnTo>
                  <a:pt x="5045315" y="743024"/>
                </a:lnTo>
                <a:lnTo>
                  <a:pt x="5039529" y="796460"/>
                </a:lnTo>
                <a:lnTo>
                  <a:pt x="4995968" y="838501"/>
                </a:lnTo>
                <a:lnTo>
                  <a:pt x="4945643" y="855750"/>
                </a:lnTo>
                <a:lnTo>
                  <a:pt x="4912191" y="860008"/>
                </a:lnTo>
                <a:lnTo>
                  <a:pt x="4897915" y="859452"/>
                </a:lnTo>
                <a:lnTo>
                  <a:pt x="4844090" y="858725"/>
                </a:lnTo>
                <a:lnTo>
                  <a:pt x="4790798" y="862657"/>
                </a:lnTo>
                <a:lnTo>
                  <a:pt x="4737738" y="869808"/>
                </a:lnTo>
                <a:lnTo>
                  <a:pt x="4634015" y="887155"/>
                </a:lnTo>
                <a:lnTo>
                  <a:pt x="4583106" y="893467"/>
                </a:lnTo>
                <a:lnTo>
                  <a:pt x="4531962" y="897657"/>
                </a:lnTo>
                <a:lnTo>
                  <a:pt x="4480663" y="899699"/>
                </a:lnTo>
                <a:lnTo>
                  <a:pt x="4429290" y="899572"/>
                </a:lnTo>
                <a:lnTo>
                  <a:pt x="4377922" y="897251"/>
                </a:lnTo>
                <a:lnTo>
                  <a:pt x="4183829" y="880957"/>
                </a:lnTo>
                <a:lnTo>
                  <a:pt x="4135099" y="877074"/>
                </a:lnTo>
                <a:lnTo>
                  <a:pt x="4086224" y="873528"/>
                </a:lnTo>
                <a:lnTo>
                  <a:pt x="4039914" y="870424"/>
                </a:lnTo>
                <a:lnTo>
                  <a:pt x="3993397" y="867951"/>
                </a:lnTo>
                <a:lnTo>
                  <a:pt x="3802137" y="859306"/>
                </a:lnTo>
                <a:lnTo>
                  <a:pt x="3648685" y="852634"/>
                </a:lnTo>
                <a:lnTo>
                  <a:pt x="3597535" y="850100"/>
                </a:lnTo>
                <a:lnTo>
                  <a:pt x="3546448" y="847218"/>
                </a:lnTo>
                <a:lnTo>
                  <a:pt x="3495463" y="843874"/>
                </a:lnTo>
                <a:lnTo>
                  <a:pt x="3449179" y="840299"/>
                </a:lnTo>
                <a:lnTo>
                  <a:pt x="3402799" y="835670"/>
                </a:lnTo>
                <a:lnTo>
                  <a:pt x="3356402" y="830310"/>
                </a:lnTo>
                <a:lnTo>
                  <a:pt x="3263871" y="818686"/>
                </a:lnTo>
                <a:lnTo>
                  <a:pt x="3216900" y="813294"/>
                </a:lnTo>
                <a:lnTo>
                  <a:pt x="3169871" y="809353"/>
                </a:lnTo>
                <a:lnTo>
                  <a:pt x="3122786" y="806891"/>
                </a:lnTo>
                <a:lnTo>
                  <a:pt x="3075641" y="805932"/>
                </a:lnTo>
                <a:lnTo>
                  <a:pt x="3028437" y="806505"/>
                </a:lnTo>
                <a:lnTo>
                  <a:pt x="2981173" y="808634"/>
                </a:lnTo>
                <a:lnTo>
                  <a:pt x="2926564" y="811949"/>
                </a:lnTo>
                <a:lnTo>
                  <a:pt x="2871785" y="815080"/>
                </a:lnTo>
                <a:lnTo>
                  <a:pt x="2816991" y="818566"/>
                </a:lnTo>
                <a:lnTo>
                  <a:pt x="2762341" y="822951"/>
                </a:lnTo>
                <a:lnTo>
                  <a:pt x="2705630" y="829396"/>
                </a:lnTo>
                <a:lnTo>
                  <a:pt x="2648960" y="837091"/>
                </a:lnTo>
                <a:lnTo>
                  <a:pt x="2592440" y="845505"/>
                </a:lnTo>
                <a:lnTo>
                  <a:pt x="2488513" y="861374"/>
                </a:lnTo>
                <a:lnTo>
                  <a:pt x="2345483" y="883767"/>
                </a:lnTo>
                <a:lnTo>
                  <a:pt x="2297819" y="890933"/>
                </a:lnTo>
                <a:lnTo>
                  <a:pt x="2250169" y="897699"/>
                </a:lnTo>
                <a:lnTo>
                  <a:pt x="2202541" y="903918"/>
                </a:lnTo>
                <a:lnTo>
                  <a:pt x="2150262" y="909799"/>
                </a:lnTo>
                <a:lnTo>
                  <a:pt x="2097981" y="914538"/>
                </a:lnTo>
                <a:lnTo>
                  <a:pt x="2045645" y="918362"/>
                </a:lnTo>
                <a:lnTo>
                  <a:pt x="1993198" y="921497"/>
                </a:lnTo>
                <a:lnTo>
                  <a:pt x="1940586" y="924168"/>
                </a:lnTo>
                <a:lnTo>
                  <a:pt x="1890929" y="926229"/>
                </a:lnTo>
                <a:lnTo>
                  <a:pt x="1841276" y="927568"/>
                </a:lnTo>
                <a:lnTo>
                  <a:pt x="1791627" y="928250"/>
                </a:lnTo>
                <a:lnTo>
                  <a:pt x="1741980" y="928338"/>
                </a:lnTo>
                <a:lnTo>
                  <a:pt x="1692336" y="927896"/>
                </a:lnTo>
                <a:lnTo>
                  <a:pt x="1642692" y="926989"/>
                </a:lnTo>
                <a:lnTo>
                  <a:pt x="1593049" y="925682"/>
                </a:lnTo>
                <a:lnTo>
                  <a:pt x="1543406" y="924038"/>
                </a:lnTo>
                <a:lnTo>
                  <a:pt x="1493761" y="922121"/>
                </a:lnTo>
                <a:lnTo>
                  <a:pt x="1394465" y="917728"/>
                </a:lnTo>
                <a:lnTo>
                  <a:pt x="1245490" y="910702"/>
                </a:lnTo>
                <a:lnTo>
                  <a:pt x="1195821" y="908500"/>
                </a:lnTo>
                <a:lnTo>
                  <a:pt x="1146632" y="906106"/>
                </a:lnTo>
                <a:lnTo>
                  <a:pt x="1047982" y="900074"/>
                </a:lnTo>
                <a:lnTo>
                  <a:pt x="998661" y="897538"/>
                </a:lnTo>
                <a:lnTo>
                  <a:pt x="949436" y="896056"/>
                </a:lnTo>
                <a:lnTo>
                  <a:pt x="899881" y="895915"/>
                </a:lnTo>
                <a:lnTo>
                  <a:pt x="850330" y="896356"/>
                </a:lnTo>
                <a:lnTo>
                  <a:pt x="702047" y="899068"/>
                </a:lnTo>
                <a:lnTo>
                  <a:pt x="652858" y="899735"/>
                </a:lnTo>
                <a:lnTo>
                  <a:pt x="389775" y="899961"/>
                </a:lnTo>
                <a:lnTo>
                  <a:pt x="287247" y="899517"/>
                </a:lnTo>
                <a:lnTo>
                  <a:pt x="236203" y="899532"/>
                </a:lnTo>
                <a:lnTo>
                  <a:pt x="185239" y="899825"/>
                </a:lnTo>
                <a:lnTo>
                  <a:pt x="134307" y="900483"/>
                </a:lnTo>
                <a:lnTo>
                  <a:pt x="83760" y="907748"/>
                </a:lnTo>
                <a:lnTo>
                  <a:pt x="67169" y="911190"/>
                </a:lnTo>
                <a:lnTo>
                  <a:pt x="34663" y="913731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77930" y="3416736"/>
            <a:ext cx="10151110" cy="2912110"/>
          </a:xfrm>
          <a:custGeom>
            <a:avLst/>
            <a:gdLst/>
            <a:ahLst/>
            <a:cxnLst/>
            <a:rect l="l" t="t" r="r" b="b"/>
            <a:pathLst>
              <a:path w="10151110" h="2912110">
                <a:moveTo>
                  <a:pt x="677812" y="2774651"/>
                </a:moveTo>
                <a:lnTo>
                  <a:pt x="628284" y="2770250"/>
                </a:lnTo>
                <a:lnTo>
                  <a:pt x="578786" y="2764636"/>
                </a:lnTo>
                <a:lnTo>
                  <a:pt x="529339" y="2757810"/>
                </a:lnTo>
                <a:lnTo>
                  <a:pt x="479960" y="2749775"/>
                </a:lnTo>
                <a:lnTo>
                  <a:pt x="430668" y="2740532"/>
                </a:lnTo>
                <a:lnTo>
                  <a:pt x="388784" y="2730002"/>
                </a:lnTo>
                <a:lnTo>
                  <a:pt x="347412" y="2717983"/>
                </a:lnTo>
                <a:lnTo>
                  <a:pt x="306932" y="2704510"/>
                </a:lnTo>
                <a:lnTo>
                  <a:pt x="267724" y="2689616"/>
                </a:lnTo>
                <a:lnTo>
                  <a:pt x="224199" y="2666978"/>
                </a:lnTo>
                <a:lnTo>
                  <a:pt x="188241" y="2640683"/>
                </a:lnTo>
                <a:lnTo>
                  <a:pt x="160358" y="2609402"/>
                </a:lnTo>
                <a:lnTo>
                  <a:pt x="141057" y="2571807"/>
                </a:lnTo>
                <a:lnTo>
                  <a:pt x="130844" y="2526568"/>
                </a:lnTo>
                <a:lnTo>
                  <a:pt x="46873" y="1467906"/>
                </a:lnTo>
                <a:lnTo>
                  <a:pt x="1278" y="962827"/>
                </a:lnTo>
                <a:lnTo>
                  <a:pt x="0" y="914923"/>
                </a:lnTo>
                <a:lnTo>
                  <a:pt x="1470" y="867090"/>
                </a:lnTo>
                <a:lnTo>
                  <a:pt x="5712" y="819463"/>
                </a:lnTo>
                <a:lnTo>
                  <a:pt x="12746" y="772180"/>
                </a:lnTo>
                <a:lnTo>
                  <a:pt x="22594" y="725376"/>
                </a:lnTo>
                <a:lnTo>
                  <a:pt x="35277" y="679189"/>
                </a:lnTo>
                <a:lnTo>
                  <a:pt x="50819" y="633754"/>
                </a:lnTo>
                <a:lnTo>
                  <a:pt x="69240" y="589208"/>
                </a:lnTo>
                <a:lnTo>
                  <a:pt x="156891" y="412084"/>
                </a:lnTo>
                <a:lnTo>
                  <a:pt x="178352" y="367023"/>
                </a:lnTo>
                <a:lnTo>
                  <a:pt x="198615" y="321455"/>
                </a:lnTo>
                <a:lnTo>
                  <a:pt x="217153" y="275232"/>
                </a:lnTo>
                <a:lnTo>
                  <a:pt x="233443" y="228208"/>
                </a:lnTo>
                <a:lnTo>
                  <a:pt x="246959" y="180238"/>
                </a:lnTo>
                <a:lnTo>
                  <a:pt x="257177" y="131175"/>
                </a:lnTo>
                <a:lnTo>
                  <a:pt x="269110" y="92964"/>
                </a:lnTo>
                <a:lnTo>
                  <a:pt x="290196" y="61193"/>
                </a:lnTo>
                <a:lnTo>
                  <a:pt x="319643" y="35937"/>
                </a:lnTo>
                <a:lnTo>
                  <a:pt x="356657" y="17270"/>
                </a:lnTo>
                <a:lnTo>
                  <a:pt x="400448" y="5266"/>
                </a:lnTo>
                <a:lnTo>
                  <a:pt x="450223" y="0"/>
                </a:lnTo>
                <a:lnTo>
                  <a:pt x="505191" y="1544"/>
                </a:lnTo>
                <a:lnTo>
                  <a:pt x="851290" y="33241"/>
                </a:lnTo>
                <a:lnTo>
                  <a:pt x="2046296" y="98827"/>
                </a:lnTo>
                <a:lnTo>
                  <a:pt x="2410706" y="114298"/>
                </a:lnTo>
                <a:lnTo>
                  <a:pt x="2566656" y="123523"/>
                </a:lnTo>
                <a:lnTo>
                  <a:pt x="2670435" y="131836"/>
                </a:lnTo>
                <a:lnTo>
                  <a:pt x="3079986" y="168742"/>
                </a:lnTo>
                <a:lnTo>
                  <a:pt x="3591002" y="206029"/>
                </a:lnTo>
                <a:lnTo>
                  <a:pt x="4510762" y="255732"/>
                </a:lnTo>
                <a:lnTo>
                  <a:pt x="5274582" y="288465"/>
                </a:lnTo>
                <a:lnTo>
                  <a:pt x="5474047" y="292998"/>
                </a:lnTo>
                <a:lnTo>
                  <a:pt x="5773804" y="293335"/>
                </a:lnTo>
                <a:lnTo>
                  <a:pt x="6423924" y="286630"/>
                </a:lnTo>
                <a:lnTo>
                  <a:pt x="6869477" y="286780"/>
                </a:lnTo>
                <a:lnTo>
                  <a:pt x="7117426" y="283001"/>
                </a:lnTo>
                <a:lnTo>
                  <a:pt x="8254910" y="243608"/>
                </a:lnTo>
                <a:lnTo>
                  <a:pt x="8358772" y="242224"/>
                </a:lnTo>
                <a:lnTo>
                  <a:pt x="8515516" y="243295"/>
                </a:lnTo>
                <a:lnTo>
                  <a:pt x="8672869" y="247507"/>
                </a:lnTo>
                <a:lnTo>
                  <a:pt x="9789315" y="313262"/>
                </a:lnTo>
                <a:lnTo>
                  <a:pt x="9834774" y="318613"/>
                </a:lnTo>
                <a:lnTo>
                  <a:pt x="9880034" y="326245"/>
                </a:lnTo>
                <a:lnTo>
                  <a:pt x="9970225" y="345311"/>
                </a:lnTo>
                <a:lnTo>
                  <a:pt x="10006995" y="357440"/>
                </a:lnTo>
                <a:lnTo>
                  <a:pt x="10058143" y="410396"/>
                </a:lnTo>
                <a:lnTo>
                  <a:pt x="10067468" y="447720"/>
                </a:lnTo>
                <a:lnTo>
                  <a:pt x="10144677" y="1345064"/>
                </a:lnTo>
                <a:lnTo>
                  <a:pt x="10147742" y="1397080"/>
                </a:lnTo>
                <a:lnTo>
                  <a:pt x="10149741" y="1449003"/>
                </a:lnTo>
                <a:lnTo>
                  <a:pt x="10151070" y="1552618"/>
                </a:lnTo>
                <a:lnTo>
                  <a:pt x="10149732" y="1656001"/>
                </a:lnTo>
                <a:lnTo>
                  <a:pt x="10143101" y="1862976"/>
                </a:lnTo>
                <a:lnTo>
                  <a:pt x="10139618" y="1914618"/>
                </a:lnTo>
                <a:lnTo>
                  <a:pt x="10129716" y="2017146"/>
                </a:lnTo>
                <a:lnTo>
                  <a:pt x="10118656" y="2119860"/>
                </a:lnTo>
                <a:lnTo>
                  <a:pt x="10113724" y="2171734"/>
                </a:lnTo>
                <a:lnTo>
                  <a:pt x="10101251" y="2738536"/>
                </a:lnTo>
                <a:lnTo>
                  <a:pt x="10092537" y="2779694"/>
                </a:lnTo>
                <a:lnTo>
                  <a:pt x="10071043" y="2816564"/>
                </a:lnTo>
                <a:lnTo>
                  <a:pt x="10038724" y="2847501"/>
                </a:lnTo>
                <a:lnTo>
                  <a:pt x="9997538" y="2870859"/>
                </a:lnTo>
                <a:lnTo>
                  <a:pt x="9949443" y="2884993"/>
                </a:lnTo>
                <a:lnTo>
                  <a:pt x="9896395" y="2888256"/>
                </a:lnTo>
                <a:lnTo>
                  <a:pt x="9639136" y="2879505"/>
                </a:lnTo>
                <a:lnTo>
                  <a:pt x="9382109" y="2874964"/>
                </a:lnTo>
                <a:lnTo>
                  <a:pt x="9125315" y="2874632"/>
                </a:lnTo>
                <a:lnTo>
                  <a:pt x="8868753" y="2878510"/>
                </a:lnTo>
                <a:lnTo>
                  <a:pt x="8612423" y="2886597"/>
                </a:lnTo>
                <a:lnTo>
                  <a:pt x="8356326" y="2898893"/>
                </a:lnTo>
                <a:lnTo>
                  <a:pt x="8203654" y="2907444"/>
                </a:lnTo>
                <a:lnTo>
                  <a:pt x="8102814" y="2910572"/>
                </a:lnTo>
                <a:lnTo>
                  <a:pt x="7951279" y="2911906"/>
                </a:lnTo>
                <a:lnTo>
                  <a:pt x="7649398" y="2909699"/>
                </a:lnTo>
                <a:lnTo>
                  <a:pt x="6879618" y="2909925"/>
                </a:lnTo>
                <a:lnTo>
                  <a:pt x="6065313" y="2897670"/>
                </a:lnTo>
                <a:lnTo>
                  <a:pt x="5761087" y="2888440"/>
                </a:lnTo>
                <a:lnTo>
                  <a:pt x="5508398" y="2876481"/>
                </a:lnTo>
                <a:lnTo>
                  <a:pt x="4754691" y="2834990"/>
                </a:lnTo>
                <a:lnTo>
                  <a:pt x="4302051" y="2817087"/>
                </a:lnTo>
                <a:lnTo>
                  <a:pt x="3950410" y="2809099"/>
                </a:lnTo>
                <a:lnTo>
                  <a:pt x="3597845" y="2807187"/>
                </a:lnTo>
                <a:lnTo>
                  <a:pt x="3442526" y="2803970"/>
                </a:lnTo>
                <a:lnTo>
                  <a:pt x="2873849" y="2782642"/>
                </a:lnTo>
                <a:lnTo>
                  <a:pt x="1898053" y="2761373"/>
                </a:lnTo>
                <a:lnTo>
                  <a:pt x="1590328" y="2759196"/>
                </a:lnTo>
                <a:lnTo>
                  <a:pt x="1333851" y="2761947"/>
                </a:lnTo>
                <a:lnTo>
                  <a:pt x="1128610" y="2768112"/>
                </a:lnTo>
                <a:lnTo>
                  <a:pt x="974628" y="2775503"/>
                </a:lnTo>
                <a:lnTo>
                  <a:pt x="925293" y="2778412"/>
                </a:lnTo>
                <a:lnTo>
                  <a:pt x="875879" y="2780098"/>
                </a:lnTo>
                <a:lnTo>
                  <a:pt x="826406" y="2780563"/>
                </a:lnTo>
                <a:lnTo>
                  <a:pt x="776892" y="2779810"/>
                </a:lnTo>
                <a:lnTo>
                  <a:pt x="727355" y="2777839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09857" y="3716527"/>
            <a:ext cx="6068284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4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856662" y="2135929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4326486" y="3196545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798018" y="506167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1903143" y="3031290"/>
            <a:ext cx="867410" cy="621665"/>
          </a:xfrm>
          <a:custGeom>
            <a:avLst/>
            <a:gdLst/>
            <a:ahLst/>
            <a:cxnLst/>
            <a:rect l="l" t="t" r="r" b="b"/>
            <a:pathLst>
              <a:path w="867409" h="621664">
                <a:moveTo>
                  <a:pt x="818032" y="556049"/>
                </a:moveTo>
                <a:lnTo>
                  <a:pt x="816354" y="556201"/>
                </a:lnTo>
                <a:lnTo>
                  <a:pt x="778889" y="545793"/>
                </a:lnTo>
                <a:lnTo>
                  <a:pt x="740246" y="539160"/>
                </a:lnTo>
                <a:lnTo>
                  <a:pt x="700663" y="536506"/>
                </a:lnTo>
                <a:lnTo>
                  <a:pt x="660377" y="538036"/>
                </a:lnTo>
                <a:lnTo>
                  <a:pt x="620555" y="543787"/>
                </a:lnTo>
                <a:lnTo>
                  <a:pt x="582175" y="553513"/>
                </a:lnTo>
                <a:lnTo>
                  <a:pt x="545430" y="566971"/>
                </a:lnTo>
                <a:lnTo>
                  <a:pt x="510514" y="583916"/>
                </a:lnTo>
                <a:lnTo>
                  <a:pt x="489873" y="580953"/>
                </a:lnTo>
                <a:lnTo>
                  <a:pt x="472383" y="570820"/>
                </a:lnTo>
                <a:lnTo>
                  <a:pt x="459805" y="554964"/>
                </a:lnTo>
                <a:lnTo>
                  <a:pt x="453899" y="534829"/>
                </a:lnTo>
                <a:lnTo>
                  <a:pt x="451572" y="556195"/>
                </a:lnTo>
                <a:lnTo>
                  <a:pt x="441580" y="574378"/>
                </a:lnTo>
                <a:lnTo>
                  <a:pt x="425499" y="587487"/>
                </a:lnTo>
                <a:lnTo>
                  <a:pt x="404903" y="593631"/>
                </a:lnTo>
                <a:lnTo>
                  <a:pt x="403226" y="593784"/>
                </a:lnTo>
                <a:lnTo>
                  <a:pt x="365761" y="583376"/>
                </a:lnTo>
                <a:lnTo>
                  <a:pt x="327118" y="576743"/>
                </a:lnTo>
                <a:lnTo>
                  <a:pt x="287534" y="574089"/>
                </a:lnTo>
                <a:lnTo>
                  <a:pt x="247248" y="575618"/>
                </a:lnTo>
                <a:lnTo>
                  <a:pt x="207427" y="581369"/>
                </a:lnTo>
                <a:lnTo>
                  <a:pt x="169046" y="591096"/>
                </a:lnTo>
                <a:lnTo>
                  <a:pt x="132300" y="604553"/>
                </a:lnTo>
                <a:lnTo>
                  <a:pt x="97382" y="621499"/>
                </a:lnTo>
                <a:lnTo>
                  <a:pt x="76736" y="618536"/>
                </a:lnTo>
                <a:lnTo>
                  <a:pt x="59249" y="608403"/>
                </a:lnTo>
                <a:lnTo>
                  <a:pt x="46677" y="592546"/>
                </a:lnTo>
                <a:lnTo>
                  <a:pt x="40774" y="572412"/>
                </a:lnTo>
                <a:lnTo>
                  <a:pt x="0" y="124196"/>
                </a:lnTo>
                <a:lnTo>
                  <a:pt x="2326" y="102809"/>
                </a:lnTo>
                <a:lnTo>
                  <a:pt x="12320" y="84615"/>
                </a:lnTo>
                <a:lnTo>
                  <a:pt x="28407" y="71502"/>
                </a:lnTo>
                <a:lnTo>
                  <a:pt x="49010" y="65356"/>
                </a:lnTo>
                <a:lnTo>
                  <a:pt x="354319" y="37582"/>
                </a:lnTo>
                <a:lnTo>
                  <a:pt x="375685" y="39909"/>
                </a:lnTo>
                <a:lnTo>
                  <a:pt x="393868" y="49905"/>
                </a:lnTo>
                <a:lnTo>
                  <a:pt x="406978" y="65997"/>
                </a:lnTo>
                <a:lnTo>
                  <a:pt x="413124" y="86613"/>
                </a:lnTo>
                <a:lnTo>
                  <a:pt x="415449" y="65227"/>
                </a:lnTo>
                <a:lnTo>
                  <a:pt x="425440" y="47033"/>
                </a:lnTo>
                <a:lnTo>
                  <a:pt x="441521" y="33920"/>
                </a:lnTo>
                <a:lnTo>
                  <a:pt x="462117" y="27776"/>
                </a:lnTo>
                <a:lnTo>
                  <a:pt x="767447" y="0"/>
                </a:lnTo>
                <a:lnTo>
                  <a:pt x="788813" y="2327"/>
                </a:lnTo>
                <a:lnTo>
                  <a:pt x="806997" y="12323"/>
                </a:lnTo>
                <a:lnTo>
                  <a:pt x="820107" y="28415"/>
                </a:lnTo>
                <a:lnTo>
                  <a:pt x="826253" y="49031"/>
                </a:lnTo>
                <a:lnTo>
                  <a:pt x="867027" y="497247"/>
                </a:lnTo>
                <a:lnTo>
                  <a:pt x="864700" y="518613"/>
                </a:lnTo>
                <a:lnTo>
                  <a:pt x="854708" y="536796"/>
                </a:lnTo>
                <a:lnTo>
                  <a:pt x="838627" y="549905"/>
                </a:lnTo>
                <a:lnTo>
                  <a:pt x="818032" y="55604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79428" y="3289070"/>
            <a:ext cx="247015" cy="263525"/>
          </a:xfrm>
          <a:custGeom>
            <a:avLst/>
            <a:gdLst/>
            <a:ahLst/>
            <a:cxnLst/>
            <a:rect l="l" t="t" r="r" b="b"/>
            <a:pathLst>
              <a:path w="247015" h="263525">
                <a:moveTo>
                  <a:pt x="227939" y="39255"/>
                </a:moveTo>
                <a:lnTo>
                  <a:pt x="224370" y="0"/>
                </a:lnTo>
                <a:lnTo>
                  <a:pt x="0" y="20408"/>
                </a:lnTo>
                <a:lnTo>
                  <a:pt x="3568" y="59664"/>
                </a:lnTo>
                <a:lnTo>
                  <a:pt x="227939" y="39255"/>
                </a:lnTo>
                <a:close/>
              </a:path>
              <a:path w="247015" h="263525">
                <a:moveTo>
                  <a:pt x="237210" y="141097"/>
                </a:moveTo>
                <a:lnTo>
                  <a:pt x="233641" y="101828"/>
                </a:lnTo>
                <a:lnTo>
                  <a:pt x="9258" y="122237"/>
                </a:lnTo>
                <a:lnTo>
                  <a:pt x="12839" y="161505"/>
                </a:lnTo>
                <a:lnTo>
                  <a:pt x="237210" y="141097"/>
                </a:lnTo>
                <a:close/>
              </a:path>
              <a:path w="247015" h="263525">
                <a:moveTo>
                  <a:pt x="246468" y="242900"/>
                </a:moveTo>
                <a:lnTo>
                  <a:pt x="242900" y="203631"/>
                </a:lnTo>
                <a:lnTo>
                  <a:pt x="18529" y="224040"/>
                </a:lnTo>
                <a:lnTo>
                  <a:pt x="22098" y="263309"/>
                </a:lnTo>
                <a:lnTo>
                  <a:pt x="246468" y="242900"/>
                </a:lnTo>
                <a:close/>
              </a:path>
            </a:pathLst>
          </a:custGeom>
          <a:solidFill>
            <a:srgbClr val="282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389345" y="3096700"/>
            <a:ext cx="454025" cy="584200"/>
          </a:xfrm>
          <a:custGeom>
            <a:avLst/>
            <a:gdLst/>
            <a:ahLst/>
            <a:cxnLst/>
            <a:rect l="l" t="t" r="r" b="b"/>
            <a:pathLst>
              <a:path w="454025" h="584200">
                <a:moveTo>
                  <a:pt x="97389" y="583916"/>
                </a:moveTo>
                <a:lnTo>
                  <a:pt x="132305" y="566971"/>
                </a:lnTo>
                <a:lnTo>
                  <a:pt x="169050" y="553513"/>
                </a:lnTo>
                <a:lnTo>
                  <a:pt x="207430" y="543787"/>
                </a:lnTo>
                <a:lnTo>
                  <a:pt x="247252" y="538036"/>
                </a:lnTo>
                <a:lnTo>
                  <a:pt x="287538" y="536507"/>
                </a:lnTo>
                <a:lnTo>
                  <a:pt x="327122" y="539165"/>
                </a:lnTo>
                <a:lnTo>
                  <a:pt x="365766" y="545808"/>
                </a:lnTo>
                <a:lnTo>
                  <a:pt x="403232" y="556237"/>
                </a:lnTo>
                <a:lnTo>
                  <a:pt x="404910" y="556084"/>
                </a:lnTo>
                <a:lnTo>
                  <a:pt x="425505" y="549935"/>
                </a:lnTo>
                <a:lnTo>
                  <a:pt x="441585" y="536814"/>
                </a:lnTo>
                <a:lnTo>
                  <a:pt x="451576" y="518618"/>
                </a:lnTo>
                <a:lnTo>
                  <a:pt x="453902" y="497247"/>
                </a:lnTo>
                <a:lnTo>
                  <a:pt x="413128" y="49031"/>
                </a:lnTo>
                <a:lnTo>
                  <a:pt x="406982" y="28415"/>
                </a:lnTo>
                <a:lnTo>
                  <a:pt x="393872" y="12323"/>
                </a:lnTo>
                <a:lnTo>
                  <a:pt x="375689" y="2327"/>
                </a:lnTo>
                <a:lnTo>
                  <a:pt x="354323" y="0"/>
                </a:lnTo>
                <a:lnTo>
                  <a:pt x="49027" y="27772"/>
                </a:lnTo>
                <a:lnTo>
                  <a:pt x="28412" y="33919"/>
                </a:lnTo>
                <a:lnTo>
                  <a:pt x="12320" y="47033"/>
                </a:lnTo>
                <a:lnTo>
                  <a:pt x="2325" y="65227"/>
                </a:lnTo>
                <a:lnTo>
                  <a:pt x="0" y="86613"/>
                </a:lnTo>
                <a:lnTo>
                  <a:pt x="40774" y="534829"/>
                </a:lnTo>
                <a:lnTo>
                  <a:pt x="46680" y="554964"/>
                </a:lnTo>
                <a:lnTo>
                  <a:pt x="59258" y="570820"/>
                </a:lnTo>
                <a:lnTo>
                  <a:pt x="76748" y="580953"/>
                </a:lnTo>
                <a:lnTo>
                  <a:pt x="97389" y="583916"/>
                </a:lnTo>
              </a:path>
            </a:pathLst>
          </a:custGeom>
          <a:ln w="39426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76213" y="3134282"/>
            <a:ext cx="454025" cy="584200"/>
          </a:xfrm>
          <a:custGeom>
            <a:avLst/>
            <a:gdLst/>
            <a:ahLst/>
            <a:cxnLst/>
            <a:rect l="l" t="t" r="r" b="b"/>
            <a:pathLst>
              <a:path w="454025" h="584200">
                <a:moveTo>
                  <a:pt x="97392" y="583916"/>
                </a:moveTo>
                <a:lnTo>
                  <a:pt x="132309" y="566971"/>
                </a:lnTo>
                <a:lnTo>
                  <a:pt x="169054" y="553513"/>
                </a:lnTo>
                <a:lnTo>
                  <a:pt x="207434" y="543787"/>
                </a:lnTo>
                <a:lnTo>
                  <a:pt x="247256" y="538036"/>
                </a:lnTo>
                <a:lnTo>
                  <a:pt x="287541" y="536507"/>
                </a:lnTo>
                <a:lnTo>
                  <a:pt x="327121" y="539165"/>
                </a:lnTo>
                <a:lnTo>
                  <a:pt x="365754" y="545810"/>
                </a:lnTo>
                <a:lnTo>
                  <a:pt x="403200" y="556240"/>
                </a:lnTo>
                <a:lnTo>
                  <a:pt x="404914" y="556084"/>
                </a:lnTo>
                <a:lnTo>
                  <a:pt x="425508" y="549935"/>
                </a:lnTo>
                <a:lnTo>
                  <a:pt x="441589" y="536814"/>
                </a:lnTo>
                <a:lnTo>
                  <a:pt x="451580" y="518618"/>
                </a:lnTo>
                <a:lnTo>
                  <a:pt x="453906" y="497247"/>
                </a:lnTo>
                <a:lnTo>
                  <a:pt x="413131" y="49031"/>
                </a:lnTo>
                <a:lnTo>
                  <a:pt x="406986" y="28415"/>
                </a:lnTo>
                <a:lnTo>
                  <a:pt x="393876" y="12323"/>
                </a:lnTo>
                <a:lnTo>
                  <a:pt x="375692" y="2327"/>
                </a:lnTo>
                <a:lnTo>
                  <a:pt x="354326" y="0"/>
                </a:lnTo>
                <a:lnTo>
                  <a:pt x="48995" y="27776"/>
                </a:lnTo>
                <a:lnTo>
                  <a:pt x="28400" y="33920"/>
                </a:lnTo>
                <a:lnTo>
                  <a:pt x="12317" y="47033"/>
                </a:lnTo>
                <a:lnTo>
                  <a:pt x="2325" y="65227"/>
                </a:lnTo>
                <a:lnTo>
                  <a:pt x="0" y="86614"/>
                </a:lnTo>
                <a:lnTo>
                  <a:pt x="40774" y="534830"/>
                </a:lnTo>
                <a:lnTo>
                  <a:pt x="46675" y="554965"/>
                </a:lnTo>
                <a:lnTo>
                  <a:pt x="59247" y="570822"/>
                </a:lnTo>
                <a:lnTo>
                  <a:pt x="76736" y="580954"/>
                </a:lnTo>
                <a:lnTo>
                  <a:pt x="97392" y="583916"/>
                </a:lnTo>
              </a:path>
            </a:pathLst>
          </a:custGeom>
          <a:ln w="39426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2492559" y="3251478"/>
            <a:ext cx="247015" cy="263525"/>
          </a:xfrm>
          <a:custGeom>
            <a:avLst/>
            <a:gdLst/>
            <a:ahLst/>
            <a:cxnLst/>
            <a:rect l="l" t="t" r="r" b="b"/>
            <a:pathLst>
              <a:path w="247015" h="263525">
                <a:moveTo>
                  <a:pt x="227939" y="39268"/>
                </a:moveTo>
                <a:lnTo>
                  <a:pt x="224370" y="0"/>
                </a:lnTo>
                <a:lnTo>
                  <a:pt x="0" y="20421"/>
                </a:lnTo>
                <a:lnTo>
                  <a:pt x="3568" y="59677"/>
                </a:lnTo>
                <a:lnTo>
                  <a:pt x="227939" y="39268"/>
                </a:lnTo>
                <a:close/>
              </a:path>
              <a:path w="247015" h="263525">
                <a:moveTo>
                  <a:pt x="237210" y="141109"/>
                </a:moveTo>
                <a:lnTo>
                  <a:pt x="233629" y="101841"/>
                </a:lnTo>
                <a:lnTo>
                  <a:pt x="9258" y="122250"/>
                </a:lnTo>
                <a:lnTo>
                  <a:pt x="12827" y="161518"/>
                </a:lnTo>
                <a:lnTo>
                  <a:pt x="237210" y="141109"/>
                </a:lnTo>
                <a:close/>
              </a:path>
              <a:path w="247015" h="263525">
                <a:moveTo>
                  <a:pt x="246468" y="242900"/>
                </a:moveTo>
                <a:lnTo>
                  <a:pt x="242900" y="203644"/>
                </a:lnTo>
                <a:lnTo>
                  <a:pt x="18516" y="224053"/>
                </a:lnTo>
                <a:lnTo>
                  <a:pt x="22098" y="263321"/>
                </a:lnTo>
                <a:lnTo>
                  <a:pt x="246468" y="242900"/>
                </a:lnTo>
                <a:close/>
              </a:path>
            </a:pathLst>
          </a:custGeom>
          <a:solidFill>
            <a:srgbClr val="282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2780495" y="6507689"/>
            <a:ext cx="218380" cy="926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2665291" y="5652921"/>
            <a:ext cx="339090" cy="909319"/>
          </a:xfrm>
          <a:custGeom>
            <a:avLst/>
            <a:gdLst/>
            <a:ahLst/>
            <a:cxnLst/>
            <a:rect l="l" t="t" r="r" b="b"/>
            <a:pathLst>
              <a:path w="339090" h="909320">
                <a:moveTo>
                  <a:pt x="338505" y="68465"/>
                </a:moveTo>
                <a:lnTo>
                  <a:pt x="330098" y="27787"/>
                </a:lnTo>
                <a:lnTo>
                  <a:pt x="295402" y="4978"/>
                </a:lnTo>
                <a:lnTo>
                  <a:pt x="269328" y="0"/>
                </a:lnTo>
                <a:lnTo>
                  <a:pt x="247789" y="241"/>
                </a:lnTo>
                <a:lnTo>
                  <a:pt x="228650" y="8432"/>
                </a:lnTo>
                <a:lnTo>
                  <a:pt x="213982" y="23190"/>
                </a:lnTo>
                <a:lnTo>
                  <a:pt x="205828" y="43141"/>
                </a:lnTo>
                <a:lnTo>
                  <a:pt x="23139" y="579793"/>
                </a:lnTo>
                <a:lnTo>
                  <a:pt x="182600" y="610235"/>
                </a:lnTo>
                <a:lnTo>
                  <a:pt x="20574" y="579310"/>
                </a:lnTo>
                <a:lnTo>
                  <a:pt x="20523" y="579818"/>
                </a:lnTo>
                <a:lnTo>
                  <a:pt x="9105" y="608977"/>
                </a:lnTo>
                <a:lnTo>
                  <a:pt x="1739" y="644931"/>
                </a:lnTo>
                <a:lnTo>
                  <a:pt x="0" y="686168"/>
                </a:lnTo>
                <a:lnTo>
                  <a:pt x="5613" y="730885"/>
                </a:lnTo>
                <a:lnTo>
                  <a:pt x="20269" y="777303"/>
                </a:lnTo>
                <a:lnTo>
                  <a:pt x="45720" y="823658"/>
                </a:lnTo>
                <a:lnTo>
                  <a:pt x="83667" y="868146"/>
                </a:lnTo>
                <a:lnTo>
                  <a:pt x="135826" y="909002"/>
                </a:lnTo>
                <a:lnTo>
                  <a:pt x="130492" y="863117"/>
                </a:lnTo>
                <a:lnTo>
                  <a:pt x="132918" y="828141"/>
                </a:lnTo>
                <a:lnTo>
                  <a:pt x="156057" y="782866"/>
                </a:lnTo>
                <a:lnTo>
                  <a:pt x="195160" y="757034"/>
                </a:lnTo>
                <a:lnTo>
                  <a:pt x="217551" y="746366"/>
                </a:lnTo>
                <a:lnTo>
                  <a:pt x="240157" y="734517"/>
                </a:lnTo>
                <a:lnTo>
                  <a:pt x="280962" y="699173"/>
                </a:lnTo>
                <a:lnTo>
                  <a:pt x="307568" y="634606"/>
                </a:lnTo>
                <a:lnTo>
                  <a:pt x="307606" y="634098"/>
                </a:lnTo>
                <a:lnTo>
                  <a:pt x="310718" y="634682"/>
                </a:lnTo>
                <a:lnTo>
                  <a:pt x="338505" y="68465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2758792" y="5666333"/>
            <a:ext cx="315595" cy="635000"/>
          </a:xfrm>
          <a:custGeom>
            <a:avLst/>
            <a:gdLst/>
            <a:ahLst/>
            <a:cxnLst/>
            <a:rect l="l" t="t" r="r" b="b"/>
            <a:pathLst>
              <a:path w="315594" h="635000">
                <a:moveTo>
                  <a:pt x="101465" y="599170"/>
                </a:moveTo>
                <a:lnTo>
                  <a:pt x="287588" y="634692"/>
                </a:lnTo>
                <a:lnTo>
                  <a:pt x="315377" y="68472"/>
                </a:lnTo>
                <a:lnTo>
                  <a:pt x="315149" y="46923"/>
                </a:lnTo>
                <a:lnTo>
                  <a:pt x="306960" y="27791"/>
                </a:lnTo>
                <a:lnTo>
                  <a:pt x="292192" y="13123"/>
                </a:lnTo>
                <a:lnTo>
                  <a:pt x="272227" y="4966"/>
                </a:lnTo>
                <a:lnTo>
                  <a:pt x="246202" y="0"/>
                </a:lnTo>
                <a:lnTo>
                  <a:pt x="224636" y="230"/>
                </a:lnTo>
                <a:lnTo>
                  <a:pt x="205504" y="8428"/>
                </a:lnTo>
                <a:lnTo>
                  <a:pt x="190845" y="23199"/>
                </a:lnTo>
                <a:lnTo>
                  <a:pt x="182697" y="43149"/>
                </a:lnTo>
                <a:lnTo>
                  <a:pt x="0" y="579805"/>
                </a:lnTo>
                <a:lnTo>
                  <a:pt x="101465" y="599170"/>
                </a:lnTo>
              </a:path>
            </a:pathLst>
          </a:custGeom>
          <a:ln w="43368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2910361" y="5644648"/>
            <a:ext cx="185492" cy="14119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2738226" y="6246138"/>
            <a:ext cx="307975" cy="330200"/>
          </a:xfrm>
          <a:custGeom>
            <a:avLst/>
            <a:gdLst/>
            <a:ahLst/>
            <a:cxnLst/>
            <a:rect l="l" t="t" r="r" b="b"/>
            <a:pathLst>
              <a:path w="307975" h="330200">
                <a:moveTo>
                  <a:pt x="20565" y="0"/>
                </a:moveTo>
                <a:lnTo>
                  <a:pt x="20521" y="232"/>
                </a:lnTo>
                <a:lnTo>
                  <a:pt x="20546" y="518"/>
                </a:lnTo>
                <a:lnTo>
                  <a:pt x="20417" y="774"/>
                </a:lnTo>
                <a:lnTo>
                  <a:pt x="9125" y="29675"/>
                </a:lnTo>
                <a:lnTo>
                  <a:pt x="1747" y="65630"/>
                </a:lnTo>
                <a:lnTo>
                  <a:pt x="0" y="106857"/>
                </a:lnTo>
                <a:lnTo>
                  <a:pt x="5600" y="151574"/>
                </a:lnTo>
                <a:lnTo>
                  <a:pt x="20264" y="197999"/>
                </a:lnTo>
                <a:lnTo>
                  <a:pt x="45710" y="244349"/>
                </a:lnTo>
                <a:lnTo>
                  <a:pt x="83654" y="288843"/>
                </a:lnTo>
                <a:lnTo>
                  <a:pt x="135814" y="329696"/>
                </a:lnTo>
                <a:lnTo>
                  <a:pt x="130478" y="283811"/>
                </a:lnTo>
                <a:lnTo>
                  <a:pt x="132911" y="248838"/>
                </a:lnTo>
                <a:lnTo>
                  <a:pt x="156049" y="203559"/>
                </a:lnTo>
                <a:lnTo>
                  <a:pt x="195152" y="177726"/>
                </a:lnTo>
                <a:lnTo>
                  <a:pt x="217542" y="167061"/>
                </a:lnTo>
                <a:lnTo>
                  <a:pt x="240145" y="155206"/>
                </a:lnTo>
                <a:lnTo>
                  <a:pt x="280953" y="119863"/>
                </a:lnTo>
                <a:lnTo>
                  <a:pt x="307502" y="55565"/>
                </a:lnTo>
                <a:lnTo>
                  <a:pt x="307650" y="54790"/>
                </a:lnTo>
                <a:lnTo>
                  <a:pt x="20565" y="0"/>
                </a:lnTo>
              </a:path>
            </a:pathLst>
          </a:custGeom>
          <a:ln w="43368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2824048" y="6021243"/>
            <a:ext cx="231140" cy="85725"/>
          </a:xfrm>
          <a:custGeom>
            <a:avLst/>
            <a:gdLst/>
            <a:ahLst/>
            <a:cxnLst/>
            <a:rect l="l" t="t" r="r" b="b"/>
            <a:pathLst>
              <a:path w="231140" h="85725">
                <a:moveTo>
                  <a:pt x="231005" y="42536"/>
                </a:moveTo>
                <a:lnTo>
                  <a:pt x="8130" y="0"/>
                </a:lnTo>
                <a:lnTo>
                  <a:pt x="0" y="42600"/>
                </a:lnTo>
                <a:lnTo>
                  <a:pt x="222875" y="85136"/>
                </a:lnTo>
                <a:lnTo>
                  <a:pt x="231005" y="42536"/>
                </a:lnTo>
                <a:close/>
              </a:path>
            </a:pathLst>
          </a:custGeom>
          <a:solidFill>
            <a:srgbClr val="282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4984679" y="3790441"/>
            <a:ext cx="692150" cy="932815"/>
          </a:xfrm>
          <a:custGeom>
            <a:avLst/>
            <a:gdLst/>
            <a:ahLst/>
            <a:cxnLst/>
            <a:rect l="l" t="t" r="r" b="b"/>
            <a:pathLst>
              <a:path w="692150" h="932814">
                <a:moveTo>
                  <a:pt x="691857" y="778383"/>
                </a:moveTo>
                <a:lnTo>
                  <a:pt x="684060" y="732510"/>
                </a:lnTo>
                <a:lnTo>
                  <a:pt x="662508" y="690765"/>
                </a:lnTo>
                <a:lnTo>
                  <a:pt x="627786" y="656640"/>
                </a:lnTo>
                <a:lnTo>
                  <a:pt x="592582" y="638048"/>
                </a:lnTo>
                <a:lnTo>
                  <a:pt x="555066" y="629399"/>
                </a:lnTo>
                <a:lnTo>
                  <a:pt x="517105" y="630402"/>
                </a:lnTo>
                <a:lnTo>
                  <a:pt x="480580" y="640702"/>
                </a:lnTo>
                <a:lnTo>
                  <a:pt x="452780" y="513232"/>
                </a:lnTo>
                <a:lnTo>
                  <a:pt x="406577" y="523303"/>
                </a:lnTo>
                <a:lnTo>
                  <a:pt x="370560" y="502805"/>
                </a:lnTo>
                <a:lnTo>
                  <a:pt x="376936" y="505650"/>
                </a:lnTo>
                <a:lnTo>
                  <a:pt x="410641" y="506564"/>
                </a:lnTo>
                <a:lnTo>
                  <a:pt x="442036" y="494296"/>
                </a:lnTo>
                <a:lnTo>
                  <a:pt x="465480" y="471741"/>
                </a:lnTo>
                <a:lnTo>
                  <a:pt x="478764" y="442036"/>
                </a:lnTo>
                <a:lnTo>
                  <a:pt x="479666" y="408343"/>
                </a:lnTo>
                <a:lnTo>
                  <a:pt x="479450" y="407060"/>
                </a:lnTo>
                <a:lnTo>
                  <a:pt x="486968" y="412343"/>
                </a:lnTo>
                <a:lnTo>
                  <a:pt x="557428" y="288378"/>
                </a:lnTo>
                <a:lnTo>
                  <a:pt x="570560" y="265163"/>
                </a:lnTo>
                <a:lnTo>
                  <a:pt x="612165" y="155409"/>
                </a:lnTo>
                <a:lnTo>
                  <a:pt x="607555" y="84391"/>
                </a:lnTo>
                <a:lnTo>
                  <a:pt x="584454" y="46151"/>
                </a:lnTo>
                <a:lnTo>
                  <a:pt x="570598" y="34734"/>
                </a:lnTo>
                <a:lnTo>
                  <a:pt x="411022" y="317271"/>
                </a:lnTo>
                <a:lnTo>
                  <a:pt x="343039" y="0"/>
                </a:lnTo>
                <a:lnTo>
                  <a:pt x="279717" y="16751"/>
                </a:lnTo>
                <a:lnTo>
                  <a:pt x="251447" y="45250"/>
                </a:lnTo>
                <a:lnTo>
                  <a:pt x="251802" y="106108"/>
                </a:lnTo>
                <a:lnTo>
                  <a:pt x="274332" y="219951"/>
                </a:lnTo>
                <a:lnTo>
                  <a:pt x="310210" y="385368"/>
                </a:lnTo>
                <a:lnTo>
                  <a:pt x="323799" y="378434"/>
                </a:lnTo>
                <a:lnTo>
                  <a:pt x="317068" y="391845"/>
                </a:lnTo>
                <a:lnTo>
                  <a:pt x="312775" y="406374"/>
                </a:lnTo>
                <a:lnTo>
                  <a:pt x="311162" y="421690"/>
                </a:lnTo>
                <a:lnTo>
                  <a:pt x="312432" y="437502"/>
                </a:lnTo>
                <a:lnTo>
                  <a:pt x="324675" y="468896"/>
                </a:lnTo>
                <a:lnTo>
                  <a:pt x="347230" y="492353"/>
                </a:lnTo>
                <a:lnTo>
                  <a:pt x="365213" y="500405"/>
                </a:lnTo>
                <a:lnTo>
                  <a:pt x="283819" y="645680"/>
                </a:lnTo>
                <a:lnTo>
                  <a:pt x="250901" y="605980"/>
                </a:lnTo>
                <a:lnTo>
                  <a:pt x="207416" y="579907"/>
                </a:lnTo>
                <a:lnTo>
                  <a:pt x="157467" y="569506"/>
                </a:lnTo>
                <a:lnTo>
                  <a:pt x="105105" y="576859"/>
                </a:lnTo>
                <a:lnTo>
                  <a:pt x="61798" y="599071"/>
                </a:lnTo>
                <a:lnTo>
                  <a:pt x="28778" y="632485"/>
                </a:lnTo>
                <a:lnTo>
                  <a:pt x="7645" y="673950"/>
                </a:lnTo>
                <a:lnTo>
                  <a:pt x="0" y="720293"/>
                </a:lnTo>
                <a:lnTo>
                  <a:pt x="7480" y="768388"/>
                </a:lnTo>
                <a:lnTo>
                  <a:pt x="29692" y="811682"/>
                </a:lnTo>
                <a:lnTo>
                  <a:pt x="63106" y="844702"/>
                </a:lnTo>
                <a:lnTo>
                  <a:pt x="104559" y="865835"/>
                </a:lnTo>
                <a:lnTo>
                  <a:pt x="150888" y="873467"/>
                </a:lnTo>
                <a:lnTo>
                  <a:pt x="198958" y="866000"/>
                </a:lnTo>
                <a:lnTo>
                  <a:pt x="240093" y="845350"/>
                </a:lnTo>
                <a:lnTo>
                  <a:pt x="272148" y="814565"/>
                </a:lnTo>
                <a:lnTo>
                  <a:pt x="293763" y="776300"/>
                </a:lnTo>
                <a:lnTo>
                  <a:pt x="303606" y="733196"/>
                </a:lnTo>
                <a:lnTo>
                  <a:pt x="401256" y="558952"/>
                </a:lnTo>
                <a:lnTo>
                  <a:pt x="427355" y="678497"/>
                </a:lnTo>
                <a:lnTo>
                  <a:pt x="423303" y="682955"/>
                </a:lnTo>
                <a:lnTo>
                  <a:pt x="419455" y="687679"/>
                </a:lnTo>
                <a:lnTo>
                  <a:pt x="415899" y="692696"/>
                </a:lnTo>
                <a:lnTo>
                  <a:pt x="394411" y="736358"/>
                </a:lnTo>
                <a:lnTo>
                  <a:pt x="387870" y="782878"/>
                </a:lnTo>
                <a:lnTo>
                  <a:pt x="395681" y="828751"/>
                </a:lnTo>
                <a:lnTo>
                  <a:pt x="417233" y="870496"/>
                </a:lnTo>
                <a:lnTo>
                  <a:pt x="451942" y="904621"/>
                </a:lnTo>
                <a:lnTo>
                  <a:pt x="495592" y="926084"/>
                </a:lnTo>
                <a:lnTo>
                  <a:pt x="542099" y="932611"/>
                </a:lnTo>
                <a:lnTo>
                  <a:pt x="587959" y="924814"/>
                </a:lnTo>
                <a:lnTo>
                  <a:pt x="629704" y="903274"/>
                </a:lnTo>
                <a:lnTo>
                  <a:pt x="663816" y="868565"/>
                </a:lnTo>
                <a:lnTo>
                  <a:pt x="685304" y="824903"/>
                </a:lnTo>
                <a:lnTo>
                  <a:pt x="691857" y="778383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5048166" y="4369530"/>
            <a:ext cx="304165" cy="304165"/>
          </a:xfrm>
          <a:custGeom>
            <a:avLst/>
            <a:gdLst/>
            <a:ahLst/>
            <a:cxnLst/>
            <a:rect l="l" t="t" r="r" b="b"/>
            <a:pathLst>
              <a:path w="304165" h="304164">
                <a:moveTo>
                  <a:pt x="296582" y="105077"/>
                </a:moveTo>
                <a:lnTo>
                  <a:pt x="274365" y="61790"/>
                </a:lnTo>
                <a:lnTo>
                  <a:pt x="240953" y="28776"/>
                </a:lnTo>
                <a:lnTo>
                  <a:pt x="199497" y="7643"/>
                </a:lnTo>
                <a:lnTo>
                  <a:pt x="153149" y="0"/>
                </a:lnTo>
                <a:lnTo>
                  <a:pt x="105060" y="7455"/>
                </a:lnTo>
                <a:lnTo>
                  <a:pt x="61758" y="29669"/>
                </a:lnTo>
                <a:lnTo>
                  <a:pt x="28744" y="63081"/>
                </a:lnTo>
                <a:lnTo>
                  <a:pt x="7623" y="104539"/>
                </a:lnTo>
                <a:lnTo>
                  <a:pt x="0" y="150890"/>
                </a:lnTo>
                <a:lnTo>
                  <a:pt x="7478" y="198982"/>
                </a:lnTo>
                <a:lnTo>
                  <a:pt x="29676" y="242283"/>
                </a:lnTo>
                <a:lnTo>
                  <a:pt x="63083" y="275302"/>
                </a:lnTo>
                <a:lnTo>
                  <a:pt x="104540" y="296431"/>
                </a:lnTo>
                <a:lnTo>
                  <a:pt x="150885" y="304066"/>
                </a:lnTo>
                <a:lnTo>
                  <a:pt x="198959" y="296598"/>
                </a:lnTo>
                <a:lnTo>
                  <a:pt x="242266" y="274385"/>
                </a:lnTo>
                <a:lnTo>
                  <a:pt x="275289" y="240974"/>
                </a:lnTo>
                <a:lnTo>
                  <a:pt x="296422" y="199518"/>
                </a:lnTo>
                <a:lnTo>
                  <a:pt x="304056" y="153168"/>
                </a:lnTo>
                <a:lnTo>
                  <a:pt x="296582" y="105077"/>
                </a:lnTo>
              </a:path>
            </a:pathLst>
          </a:custGeom>
          <a:ln w="44107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5309126" y="3835032"/>
            <a:ext cx="352425" cy="703580"/>
          </a:xfrm>
          <a:custGeom>
            <a:avLst/>
            <a:gdLst/>
            <a:ahLst/>
            <a:cxnLst/>
            <a:rect l="l" t="t" r="r" b="b"/>
            <a:pathLst>
              <a:path w="352425" h="703579">
                <a:moveTo>
                  <a:pt x="227110" y="377606"/>
                </a:moveTo>
                <a:lnTo>
                  <a:pt x="263596" y="313437"/>
                </a:lnTo>
                <a:lnTo>
                  <a:pt x="284461" y="276715"/>
                </a:lnTo>
                <a:lnTo>
                  <a:pt x="310663" y="230422"/>
                </a:lnTo>
                <a:lnTo>
                  <a:pt x="352274" y="120665"/>
                </a:lnTo>
                <a:lnTo>
                  <a:pt x="347682" y="49652"/>
                </a:lnTo>
                <a:lnTo>
                  <a:pt x="324601" y="11419"/>
                </a:lnTo>
                <a:lnTo>
                  <a:pt x="310748" y="0"/>
                </a:lnTo>
                <a:lnTo>
                  <a:pt x="143488" y="296170"/>
                </a:lnTo>
              </a:path>
              <a:path w="352425" h="703579">
                <a:moveTo>
                  <a:pt x="227110" y="377606"/>
                </a:moveTo>
                <a:lnTo>
                  <a:pt x="310663" y="230422"/>
                </a:lnTo>
              </a:path>
              <a:path w="352425" h="703579">
                <a:moveTo>
                  <a:pt x="42306" y="703143"/>
                </a:moveTo>
                <a:lnTo>
                  <a:pt x="100952" y="599818"/>
                </a:lnTo>
              </a:path>
              <a:path w="352425" h="703579">
                <a:moveTo>
                  <a:pt x="0" y="549809"/>
                </a:moveTo>
                <a:lnTo>
                  <a:pt x="65251" y="434836"/>
                </a:lnTo>
              </a:path>
            </a:pathLst>
          </a:custGeom>
          <a:ln w="44107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5436037" y="4428783"/>
            <a:ext cx="304165" cy="304165"/>
          </a:xfrm>
          <a:custGeom>
            <a:avLst/>
            <a:gdLst/>
            <a:ahLst/>
            <a:cxnLst/>
            <a:rect l="l" t="t" r="r" b="b"/>
            <a:pathLst>
              <a:path w="304165" h="304164">
                <a:moveTo>
                  <a:pt x="28024" y="64036"/>
                </a:moveTo>
                <a:lnTo>
                  <a:pt x="62127" y="29346"/>
                </a:lnTo>
                <a:lnTo>
                  <a:pt x="103863" y="7802"/>
                </a:lnTo>
                <a:lnTo>
                  <a:pt x="149736" y="0"/>
                </a:lnTo>
                <a:lnTo>
                  <a:pt x="196250" y="6531"/>
                </a:lnTo>
                <a:lnTo>
                  <a:pt x="239908" y="27990"/>
                </a:lnTo>
                <a:lnTo>
                  <a:pt x="274612" y="62111"/>
                </a:lnTo>
                <a:lnTo>
                  <a:pt x="296157" y="103851"/>
                </a:lnTo>
                <a:lnTo>
                  <a:pt x="303954" y="149724"/>
                </a:lnTo>
                <a:lnTo>
                  <a:pt x="297414" y="196240"/>
                </a:lnTo>
                <a:lnTo>
                  <a:pt x="275949" y="239914"/>
                </a:lnTo>
                <a:lnTo>
                  <a:pt x="241827" y="274619"/>
                </a:lnTo>
                <a:lnTo>
                  <a:pt x="200087" y="296167"/>
                </a:lnTo>
                <a:lnTo>
                  <a:pt x="154214" y="303966"/>
                </a:lnTo>
                <a:lnTo>
                  <a:pt x="107698" y="297426"/>
                </a:lnTo>
                <a:lnTo>
                  <a:pt x="64025" y="275954"/>
                </a:lnTo>
                <a:lnTo>
                  <a:pt x="29337" y="241836"/>
                </a:lnTo>
                <a:lnTo>
                  <a:pt x="7796" y="200096"/>
                </a:lnTo>
                <a:lnTo>
                  <a:pt x="0" y="154224"/>
                </a:lnTo>
                <a:lnTo>
                  <a:pt x="6543" y="107708"/>
                </a:lnTo>
                <a:lnTo>
                  <a:pt x="28024" y="64036"/>
                </a:lnTo>
              </a:path>
            </a:pathLst>
          </a:custGeom>
          <a:ln w="44107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5316618" y="3800289"/>
            <a:ext cx="147320" cy="751205"/>
          </a:xfrm>
          <a:custGeom>
            <a:avLst/>
            <a:gdLst/>
            <a:ahLst/>
            <a:cxnLst/>
            <a:rect l="l" t="t" r="r" b="b"/>
            <a:pathLst>
              <a:path w="147319" h="751204">
                <a:moveTo>
                  <a:pt x="42828" y="385363"/>
                </a:moveTo>
                <a:lnTo>
                  <a:pt x="27124" y="313227"/>
                </a:lnTo>
                <a:lnTo>
                  <a:pt x="18157" y="271952"/>
                </a:lnTo>
                <a:lnTo>
                  <a:pt x="6989" y="219955"/>
                </a:lnTo>
                <a:lnTo>
                  <a:pt x="0" y="102780"/>
                </a:lnTo>
                <a:lnTo>
                  <a:pt x="25570" y="36371"/>
                </a:lnTo>
                <a:lnTo>
                  <a:pt x="59015" y="6765"/>
                </a:lnTo>
                <a:lnTo>
                  <a:pt x="75649" y="0"/>
                </a:lnTo>
                <a:lnTo>
                  <a:pt x="146838" y="332161"/>
                </a:lnTo>
              </a:path>
              <a:path w="147319" h="751204">
                <a:moveTo>
                  <a:pt x="44566" y="393376"/>
                </a:moveTo>
                <a:lnTo>
                  <a:pt x="6989" y="219955"/>
                </a:lnTo>
              </a:path>
              <a:path w="147319" h="751204">
                <a:moveTo>
                  <a:pt x="122059" y="751202"/>
                </a:moveTo>
                <a:lnTo>
                  <a:pt x="63405" y="480419"/>
                </a:lnTo>
              </a:path>
            </a:pathLst>
          </a:custGeom>
          <a:ln w="44107">
            <a:solidFill>
              <a:srgbClr val="282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5339616" y="4117570"/>
            <a:ext cx="211335" cy="3222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5114187" y="4435569"/>
            <a:ext cx="172016" cy="17198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5502009" y="4494767"/>
            <a:ext cx="171982" cy="17198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095020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218" y="25561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5" y="36096"/>
                </a:lnTo>
                <a:lnTo>
                  <a:pt x="177436" y="13171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4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6"/>
                </a:lnTo>
                <a:lnTo>
                  <a:pt x="466028" y="109511"/>
                </a:lnTo>
                <a:lnTo>
                  <a:pt x="482185" y="122160"/>
                </a:lnTo>
                <a:lnTo>
                  <a:pt x="487585" y="128859"/>
                </a:lnTo>
                <a:lnTo>
                  <a:pt x="490156" y="139848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4157225" y="6661186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3" y="135437"/>
                </a:moveTo>
                <a:lnTo>
                  <a:pt x="366133" y="175451"/>
                </a:lnTo>
                <a:lnTo>
                  <a:pt x="370501" y="218253"/>
                </a:lnTo>
                <a:lnTo>
                  <a:pt x="369372" y="239428"/>
                </a:lnTo>
                <a:lnTo>
                  <a:pt x="360631" y="290578"/>
                </a:lnTo>
                <a:lnTo>
                  <a:pt x="335572" y="336181"/>
                </a:lnTo>
                <a:lnTo>
                  <a:pt x="299500" y="369627"/>
                </a:lnTo>
                <a:lnTo>
                  <a:pt x="261598" y="400818"/>
                </a:lnTo>
                <a:lnTo>
                  <a:pt x="233516" y="409570"/>
                </a:lnTo>
                <a:lnTo>
                  <a:pt x="217930" y="406910"/>
                </a:lnTo>
                <a:lnTo>
                  <a:pt x="201265" y="401087"/>
                </a:lnTo>
                <a:lnTo>
                  <a:pt x="208233" y="392062"/>
                </a:lnTo>
                <a:lnTo>
                  <a:pt x="214768" y="383442"/>
                </a:lnTo>
                <a:lnTo>
                  <a:pt x="248232" y="349378"/>
                </a:lnTo>
                <a:lnTo>
                  <a:pt x="269350" y="332253"/>
                </a:lnTo>
                <a:lnTo>
                  <a:pt x="295374" y="306435"/>
                </a:lnTo>
                <a:lnTo>
                  <a:pt x="311390" y="276809"/>
                </a:lnTo>
                <a:lnTo>
                  <a:pt x="318963" y="243852"/>
                </a:lnTo>
                <a:lnTo>
                  <a:pt x="319660" y="208040"/>
                </a:lnTo>
                <a:lnTo>
                  <a:pt x="319349" y="195662"/>
                </a:lnTo>
                <a:lnTo>
                  <a:pt x="319622" y="183265"/>
                </a:lnTo>
                <a:lnTo>
                  <a:pt x="320069" y="170873"/>
                </a:lnTo>
                <a:lnTo>
                  <a:pt x="320280" y="158514"/>
                </a:lnTo>
                <a:lnTo>
                  <a:pt x="321239" y="149153"/>
                </a:lnTo>
                <a:lnTo>
                  <a:pt x="324182" y="140998"/>
                </a:lnTo>
                <a:lnTo>
                  <a:pt x="329503" y="135437"/>
                </a:lnTo>
                <a:close/>
              </a:path>
              <a:path w="370840" h="409575">
                <a:moveTo>
                  <a:pt x="156705" y="3039"/>
                </a:moveTo>
                <a:lnTo>
                  <a:pt x="198287" y="21109"/>
                </a:lnTo>
                <a:lnTo>
                  <a:pt x="222920" y="70148"/>
                </a:lnTo>
                <a:lnTo>
                  <a:pt x="235068" y="108490"/>
                </a:lnTo>
                <a:lnTo>
                  <a:pt x="240315" y="148348"/>
                </a:lnTo>
                <a:lnTo>
                  <a:pt x="237046" y="190145"/>
                </a:lnTo>
                <a:lnTo>
                  <a:pt x="225863" y="228452"/>
                </a:lnTo>
                <a:lnTo>
                  <a:pt x="208202" y="262932"/>
                </a:lnTo>
                <a:lnTo>
                  <a:pt x="185171" y="294003"/>
                </a:lnTo>
                <a:lnTo>
                  <a:pt x="157877" y="322085"/>
                </a:lnTo>
                <a:lnTo>
                  <a:pt x="117434" y="352955"/>
                </a:lnTo>
                <a:lnTo>
                  <a:pt x="73632" y="379806"/>
                </a:lnTo>
                <a:lnTo>
                  <a:pt x="42253" y="388361"/>
                </a:lnTo>
                <a:lnTo>
                  <a:pt x="26108" y="386271"/>
                </a:lnTo>
                <a:lnTo>
                  <a:pt x="10901" y="380919"/>
                </a:lnTo>
                <a:lnTo>
                  <a:pt x="0" y="363061"/>
                </a:lnTo>
                <a:lnTo>
                  <a:pt x="3589" y="357233"/>
                </a:lnTo>
                <a:lnTo>
                  <a:pt x="35152" y="327177"/>
                </a:lnTo>
                <a:lnTo>
                  <a:pt x="99413" y="279984"/>
                </a:lnTo>
                <a:lnTo>
                  <a:pt x="120570" y="263945"/>
                </a:lnTo>
                <a:lnTo>
                  <a:pt x="143607" y="239604"/>
                </a:lnTo>
                <a:lnTo>
                  <a:pt x="157691" y="211653"/>
                </a:lnTo>
                <a:lnTo>
                  <a:pt x="164122" y="181014"/>
                </a:lnTo>
                <a:lnTo>
                  <a:pt x="164199" y="148606"/>
                </a:lnTo>
                <a:lnTo>
                  <a:pt x="161221" y="122553"/>
                </a:lnTo>
                <a:lnTo>
                  <a:pt x="156931" y="96627"/>
                </a:lnTo>
                <a:lnTo>
                  <a:pt x="151955" y="70783"/>
                </a:lnTo>
                <a:lnTo>
                  <a:pt x="146916" y="44977"/>
                </a:lnTo>
                <a:lnTo>
                  <a:pt x="144395" y="32974"/>
                </a:lnTo>
                <a:lnTo>
                  <a:pt x="143371" y="21518"/>
                </a:lnTo>
                <a:lnTo>
                  <a:pt x="146567" y="11307"/>
                </a:lnTo>
                <a:lnTo>
                  <a:pt x="156705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6214035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8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1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6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89" y="278505"/>
                </a:lnTo>
                <a:lnTo>
                  <a:pt x="208298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31810" y="4114550"/>
            <a:ext cx="6024378" cy="1717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9672" y="1672620"/>
            <a:ext cx="10888345" cy="334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638737" y="1845220"/>
            <a:ext cx="520065" cy="528320"/>
          </a:xfrm>
          <a:custGeom>
            <a:avLst/>
            <a:gdLst/>
            <a:ahLst/>
            <a:cxnLst/>
            <a:rect l="l" t="t" r="r" b="b"/>
            <a:pathLst>
              <a:path w="520064" h="528319">
                <a:moveTo>
                  <a:pt x="488837" y="234419"/>
                </a:moveTo>
                <a:lnTo>
                  <a:pt x="518515" y="261439"/>
                </a:lnTo>
                <a:lnTo>
                  <a:pt x="519879" y="271530"/>
                </a:lnTo>
                <a:lnTo>
                  <a:pt x="515760" y="298529"/>
                </a:lnTo>
                <a:lnTo>
                  <a:pt x="503192" y="352058"/>
                </a:lnTo>
                <a:lnTo>
                  <a:pt x="478377" y="406590"/>
                </a:lnTo>
                <a:lnTo>
                  <a:pt x="440261" y="460084"/>
                </a:lnTo>
                <a:lnTo>
                  <a:pt x="384541" y="492052"/>
                </a:lnTo>
                <a:lnTo>
                  <a:pt x="327189" y="515091"/>
                </a:lnTo>
                <a:lnTo>
                  <a:pt x="279008" y="527983"/>
                </a:lnTo>
                <a:lnTo>
                  <a:pt x="261043" y="523687"/>
                </a:lnTo>
                <a:lnTo>
                  <a:pt x="243627" y="513741"/>
                </a:lnTo>
                <a:lnTo>
                  <a:pt x="226241" y="499515"/>
                </a:lnTo>
                <a:lnTo>
                  <a:pt x="238265" y="491637"/>
                </a:lnTo>
                <a:lnTo>
                  <a:pt x="249607" y="484060"/>
                </a:lnTo>
                <a:lnTo>
                  <a:pt x="287683" y="463996"/>
                </a:lnTo>
                <a:lnTo>
                  <a:pt x="335701" y="445889"/>
                </a:lnTo>
                <a:lnTo>
                  <a:pt x="377336" y="425985"/>
                </a:lnTo>
                <a:lnTo>
                  <a:pt x="408658" y="397162"/>
                </a:lnTo>
                <a:lnTo>
                  <a:pt x="431331" y="360671"/>
                </a:lnTo>
                <a:lnTo>
                  <a:pt x="447018" y="317764"/>
                </a:lnTo>
                <a:lnTo>
                  <a:pt x="451784" y="302695"/>
                </a:lnTo>
                <a:lnTo>
                  <a:pt x="457252" y="287855"/>
                </a:lnTo>
                <a:lnTo>
                  <a:pt x="462925" y="273098"/>
                </a:lnTo>
                <a:lnTo>
                  <a:pt x="468303" y="258277"/>
                </a:lnTo>
                <a:lnTo>
                  <a:pt x="473327" y="247397"/>
                </a:lnTo>
                <a:lnTo>
                  <a:pt x="480208" y="238830"/>
                </a:lnTo>
                <a:lnTo>
                  <a:pt x="488837" y="234419"/>
                </a:lnTo>
                <a:close/>
              </a:path>
              <a:path w="520064" h="528319">
                <a:moveTo>
                  <a:pt x="338447" y="0"/>
                </a:moveTo>
                <a:lnTo>
                  <a:pt x="374513" y="24733"/>
                </a:lnTo>
                <a:lnTo>
                  <a:pt x="389281" y="109584"/>
                </a:lnTo>
                <a:lnTo>
                  <a:pt x="387808" y="161095"/>
                </a:lnTo>
                <a:lnTo>
                  <a:pt x="377504" y="211452"/>
                </a:lnTo>
                <a:lnTo>
                  <a:pt x="356279" y="260469"/>
                </a:lnTo>
                <a:lnTo>
                  <a:pt x="327096" y="301855"/>
                </a:lnTo>
                <a:lnTo>
                  <a:pt x="291806" y="335823"/>
                </a:lnTo>
                <a:lnTo>
                  <a:pt x="251548" y="363358"/>
                </a:lnTo>
                <a:lnTo>
                  <a:pt x="207465" y="385445"/>
                </a:lnTo>
                <a:lnTo>
                  <a:pt x="146602" y="405212"/>
                </a:lnTo>
                <a:lnTo>
                  <a:pt x="83413" y="418679"/>
                </a:lnTo>
                <a:lnTo>
                  <a:pt x="62324" y="419920"/>
                </a:lnTo>
                <a:lnTo>
                  <a:pt x="42579" y="415439"/>
                </a:lnTo>
                <a:lnTo>
                  <a:pt x="24262" y="405941"/>
                </a:lnTo>
                <a:lnTo>
                  <a:pt x="7461" y="392130"/>
                </a:lnTo>
                <a:lnTo>
                  <a:pt x="3098" y="386451"/>
                </a:lnTo>
                <a:lnTo>
                  <a:pt x="0" y="371775"/>
                </a:lnTo>
                <a:lnTo>
                  <a:pt x="1721" y="367595"/>
                </a:lnTo>
                <a:lnTo>
                  <a:pt x="46625" y="343161"/>
                </a:lnTo>
                <a:lnTo>
                  <a:pt x="91359" y="328523"/>
                </a:lnTo>
                <a:lnTo>
                  <a:pt x="155465" y="309382"/>
                </a:lnTo>
                <a:lnTo>
                  <a:pt x="187259" y="299174"/>
                </a:lnTo>
                <a:lnTo>
                  <a:pt x="224731" y="279762"/>
                </a:lnTo>
                <a:lnTo>
                  <a:pt x="253063" y="252125"/>
                </a:lnTo>
                <a:lnTo>
                  <a:pt x="273417" y="217937"/>
                </a:lnTo>
                <a:lnTo>
                  <a:pt x="286954" y="178869"/>
                </a:lnTo>
                <a:lnTo>
                  <a:pt x="299885" y="113014"/>
                </a:lnTo>
                <a:lnTo>
                  <a:pt x="309414" y="46368"/>
                </a:lnTo>
                <a:lnTo>
                  <a:pt x="311399" y="30797"/>
                </a:lnTo>
                <a:lnTo>
                  <a:pt x="314936" y="16532"/>
                </a:lnTo>
                <a:lnTo>
                  <a:pt x="322969" y="5594"/>
                </a:lnTo>
                <a:lnTo>
                  <a:pt x="3384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6318" y="6502971"/>
            <a:ext cx="1974214" cy="1879600"/>
          </a:xfrm>
          <a:custGeom>
            <a:avLst/>
            <a:gdLst/>
            <a:ahLst/>
            <a:cxnLst/>
            <a:rect l="l" t="t" r="r" b="b"/>
            <a:pathLst>
              <a:path w="1974214" h="1879600">
                <a:moveTo>
                  <a:pt x="1664961" y="30592"/>
                </a:moveTo>
                <a:lnTo>
                  <a:pt x="1619136" y="9854"/>
                </a:lnTo>
                <a:lnTo>
                  <a:pt x="1631389" y="1459"/>
                </a:lnTo>
                <a:lnTo>
                  <a:pt x="1638737" y="4784"/>
                </a:lnTo>
                <a:lnTo>
                  <a:pt x="1658967" y="0"/>
                </a:lnTo>
                <a:lnTo>
                  <a:pt x="1664602" y="2550"/>
                </a:lnTo>
                <a:lnTo>
                  <a:pt x="1665474" y="16884"/>
                </a:lnTo>
                <a:lnTo>
                  <a:pt x="1664961" y="30592"/>
                </a:lnTo>
                <a:close/>
              </a:path>
              <a:path w="1974214" h="1879600">
                <a:moveTo>
                  <a:pt x="1775652" y="1070429"/>
                </a:moveTo>
                <a:lnTo>
                  <a:pt x="1661261" y="1018660"/>
                </a:lnTo>
                <a:lnTo>
                  <a:pt x="1699367" y="1021965"/>
                </a:lnTo>
                <a:lnTo>
                  <a:pt x="1733601" y="1023518"/>
                </a:lnTo>
                <a:lnTo>
                  <a:pt x="1805142" y="986195"/>
                </a:lnTo>
                <a:lnTo>
                  <a:pt x="1836706" y="958659"/>
                </a:lnTo>
                <a:lnTo>
                  <a:pt x="1863382" y="928912"/>
                </a:lnTo>
                <a:lnTo>
                  <a:pt x="1890153" y="885267"/>
                </a:lnTo>
                <a:lnTo>
                  <a:pt x="1906508" y="836909"/>
                </a:lnTo>
                <a:lnTo>
                  <a:pt x="1917220" y="785997"/>
                </a:lnTo>
                <a:lnTo>
                  <a:pt x="1916750" y="743964"/>
                </a:lnTo>
                <a:lnTo>
                  <a:pt x="1910032" y="699104"/>
                </a:lnTo>
                <a:lnTo>
                  <a:pt x="1891528" y="662849"/>
                </a:lnTo>
                <a:lnTo>
                  <a:pt x="1866172" y="623494"/>
                </a:lnTo>
                <a:lnTo>
                  <a:pt x="1833661" y="580901"/>
                </a:lnTo>
                <a:lnTo>
                  <a:pt x="1757724" y="518654"/>
                </a:lnTo>
                <a:lnTo>
                  <a:pt x="1407077" y="359964"/>
                </a:lnTo>
                <a:lnTo>
                  <a:pt x="1421330" y="352475"/>
                </a:lnTo>
                <a:lnTo>
                  <a:pt x="1430928" y="342879"/>
                </a:lnTo>
                <a:lnTo>
                  <a:pt x="1436752" y="331574"/>
                </a:lnTo>
                <a:lnTo>
                  <a:pt x="1456368" y="284692"/>
                </a:lnTo>
                <a:lnTo>
                  <a:pt x="1478179" y="238802"/>
                </a:lnTo>
                <a:lnTo>
                  <a:pt x="1501916" y="193785"/>
                </a:lnTo>
                <a:lnTo>
                  <a:pt x="1527307" y="149516"/>
                </a:lnTo>
                <a:lnTo>
                  <a:pt x="1554084" y="105874"/>
                </a:lnTo>
                <a:lnTo>
                  <a:pt x="1581975" y="62736"/>
                </a:lnTo>
                <a:lnTo>
                  <a:pt x="1611551" y="20361"/>
                </a:lnTo>
                <a:lnTo>
                  <a:pt x="1616284" y="8563"/>
                </a:lnTo>
                <a:lnTo>
                  <a:pt x="1666444" y="31264"/>
                </a:lnTo>
                <a:lnTo>
                  <a:pt x="1641027" y="75521"/>
                </a:lnTo>
                <a:lnTo>
                  <a:pt x="1614572" y="119309"/>
                </a:lnTo>
                <a:lnTo>
                  <a:pt x="1593605" y="151640"/>
                </a:lnTo>
                <a:lnTo>
                  <a:pt x="1568943" y="196239"/>
                </a:lnTo>
                <a:lnTo>
                  <a:pt x="1546381" y="241788"/>
                </a:lnTo>
                <a:lnTo>
                  <a:pt x="1530549" y="276443"/>
                </a:lnTo>
                <a:lnTo>
                  <a:pt x="1510141" y="322967"/>
                </a:lnTo>
                <a:lnTo>
                  <a:pt x="1489560" y="369413"/>
                </a:lnTo>
                <a:lnTo>
                  <a:pt x="1872892" y="542895"/>
                </a:lnTo>
                <a:lnTo>
                  <a:pt x="1905257" y="585422"/>
                </a:lnTo>
                <a:lnTo>
                  <a:pt x="1937085" y="613767"/>
                </a:lnTo>
                <a:lnTo>
                  <a:pt x="1952895" y="662741"/>
                </a:lnTo>
                <a:lnTo>
                  <a:pt x="1968620" y="697738"/>
                </a:lnTo>
                <a:lnTo>
                  <a:pt x="1974015" y="742000"/>
                </a:lnTo>
                <a:lnTo>
                  <a:pt x="1969305" y="795628"/>
                </a:lnTo>
                <a:lnTo>
                  <a:pt x="1959952" y="847156"/>
                </a:lnTo>
                <a:lnTo>
                  <a:pt x="1944893" y="896101"/>
                </a:lnTo>
                <a:lnTo>
                  <a:pt x="1922354" y="941660"/>
                </a:lnTo>
                <a:lnTo>
                  <a:pt x="1897981" y="972450"/>
                </a:lnTo>
                <a:lnTo>
                  <a:pt x="1861712" y="1011796"/>
                </a:lnTo>
                <a:lnTo>
                  <a:pt x="1819194" y="1048314"/>
                </a:lnTo>
                <a:lnTo>
                  <a:pt x="1775652" y="1070429"/>
                </a:lnTo>
                <a:close/>
              </a:path>
              <a:path w="1974214" h="1879600">
                <a:moveTo>
                  <a:pt x="1872892" y="542895"/>
                </a:moveTo>
                <a:lnTo>
                  <a:pt x="1489560" y="369413"/>
                </a:lnTo>
                <a:lnTo>
                  <a:pt x="1527177" y="372497"/>
                </a:lnTo>
                <a:lnTo>
                  <a:pt x="1591686" y="401692"/>
                </a:lnTo>
                <a:lnTo>
                  <a:pt x="1629208" y="404733"/>
                </a:lnTo>
                <a:lnTo>
                  <a:pt x="1799280" y="481701"/>
                </a:lnTo>
                <a:lnTo>
                  <a:pt x="1872892" y="542895"/>
                </a:lnTo>
                <a:close/>
              </a:path>
              <a:path w="1974214" h="1879600">
                <a:moveTo>
                  <a:pt x="885527" y="723351"/>
                </a:moveTo>
                <a:lnTo>
                  <a:pt x="826140" y="696475"/>
                </a:lnTo>
                <a:lnTo>
                  <a:pt x="838941" y="688328"/>
                </a:lnTo>
                <a:lnTo>
                  <a:pt x="853424" y="667003"/>
                </a:lnTo>
                <a:lnTo>
                  <a:pt x="881803" y="624086"/>
                </a:lnTo>
                <a:lnTo>
                  <a:pt x="908053" y="594146"/>
                </a:lnTo>
                <a:lnTo>
                  <a:pt x="942373" y="553917"/>
                </a:lnTo>
                <a:lnTo>
                  <a:pt x="974015" y="526417"/>
                </a:lnTo>
                <a:lnTo>
                  <a:pt x="1013177" y="488381"/>
                </a:lnTo>
                <a:lnTo>
                  <a:pt x="1049111" y="462823"/>
                </a:lnTo>
                <a:lnTo>
                  <a:pt x="1095303" y="427968"/>
                </a:lnTo>
                <a:lnTo>
                  <a:pt x="1139347" y="406080"/>
                </a:lnTo>
                <a:lnTo>
                  <a:pt x="1186544" y="385620"/>
                </a:lnTo>
                <a:lnTo>
                  <a:pt x="1236964" y="366618"/>
                </a:lnTo>
                <a:lnTo>
                  <a:pt x="1285438" y="360675"/>
                </a:lnTo>
                <a:lnTo>
                  <a:pt x="1337268" y="356252"/>
                </a:lnTo>
                <a:lnTo>
                  <a:pt x="1392524" y="353378"/>
                </a:lnTo>
                <a:lnTo>
                  <a:pt x="1628193" y="460034"/>
                </a:lnTo>
                <a:lnTo>
                  <a:pt x="1531400" y="444108"/>
                </a:lnTo>
                <a:lnTo>
                  <a:pt x="1488243" y="424577"/>
                </a:lnTo>
                <a:lnTo>
                  <a:pt x="1472897" y="431572"/>
                </a:lnTo>
                <a:lnTo>
                  <a:pt x="1467552" y="429153"/>
                </a:lnTo>
                <a:lnTo>
                  <a:pt x="1460714" y="439999"/>
                </a:lnTo>
                <a:lnTo>
                  <a:pt x="1403956" y="414312"/>
                </a:lnTo>
                <a:lnTo>
                  <a:pt x="1364856" y="410557"/>
                </a:lnTo>
                <a:lnTo>
                  <a:pt x="1276279" y="426230"/>
                </a:lnTo>
                <a:lnTo>
                  <a:pt x="1232988" y="434519"/>
                </a:lnTo>
                <a:lnTo>
                  <a:pt x="1185760" y="454965"/>
                </a:lnTo>
                <a:lnTo>
                  <a:pt x="1140306" y="476214"/>
                </a:lnTo>
                <a:lnTo>
                  <a:pt x="1097101" y="498481"/>
                </a:lnTo>
                <a:lnTo>
                  <a:pt x="1051384" y="533552"/>
                </a:lnTo>
                <a:lnTo>
                  <a:pt x="1014103" y="558500"/>
                </a:lnTo>
                <a:lnTo>
                  <a:pt x="975260" y="596681"/>
                </a:lnTo>
                <a:lnTo>
                  <a:pt x="940566" y="636740"/>
                </a:lnTo>
                <a:lnTo>
                  <a:pt x="910496" y="678891"/>
                </a:lnTo>
                <a:lnTo>
                  <a:pt x="885527" y="723351"/>
                </a:lnTo>
                <a:close/>
              </a:path>
              <a:path w="1974214" h="1879600">
                <a:moveTo>
                  <a:pt x="1629998" y="1074211"/>
                </a:moveTo>
                <a:lnTo>
                  <a:pt x="1583246" y="1053053"/>
                </a:lnTo>
                <a:lnTo>
                  <a:pt x="1540798" y="1019903"/>
                </a:lnTo>
                <a:lnTo>
                  <a:pt x="1502959" y="988838"/>
                </a:lnTo>
                <a:lnTo>
                  <a:pt x="1473449" y="947603"/>
                </a:lnTo>
                <a:lnTo>
                  <a:pt x="1441739" y="919312"/>
                </a:lnTo>
                <a:lnTo>
                  <a:pt x="1423480" y="869229"/>
                </a:lnTo>
                <a:lnTo>
                  <a:pt x="1402906" y="832038"/>
                </a:lnTo>
                <a:lnTo>
                  <a:pt x="1390431" y="784572"/>
                </a:lnTo>
                <a:lnTo>
                  <a:pt x="1375527" y="749947"/>
                </a:lnTo>
                <a:lnTo>
                  <a:pt x="1373844" y="693425"/>
                </a:lnTo>
                <a:lnTo>
                  <a:pt x="1369617" y="649692"/>
                </a:lnTo>
                <a:lnTo>
                  <a:pt x="1373259" y="595580"/>
                </a:lnTo>
                <a:lnTo>
                  <a:pt x="1377875" y="555849"/>
                </a:lnTo>
                <a:lnTo>
                  <a:pt x="1384630" y="517086"/>
                </a:lnTo>
                <a:lnTo>
                  <a:pt x="1392265" y="478721"/>
                </a:lnTo>
                <a:lnTo>
                  <a:pt x="1399523" y="440186"/>
                </a:lnTo>
                <a:lnTo>
                  <a:pt x="1397678" y="439351"/>
                </a:lnTo>
                <a:lnTo>
                  <a:pt x="1400733" y="426794"/>
                </a:lnTo>
                <a:lnTo>
                  <a:pt x="1403956" y="414312"/>
                </a:lnTo>
                <a:lnTo>
                  <a:pt x="1460714" y="439999"/>
                </a:lnTo>
                <a:lnTo>
                  <a:pt x="1456597" y="452076"/>
                </a:lnTo>
                <a:lnTo>
                  <a:pt x="1450901" y="477378"/>
                </a:lnTo>
                <a:lnTo>
                  <a:pt x="1445298" y="502722"/>
                </a:lnTo>
                <a:lnTo>
                  <a:pt x="1439948" y="528181"/>
                </a:lnTo>
                <a:lnTo>
                  <a:pt x="1440242" y="542254"/>
                </a:lnTo>
                <a:lnTo>
                  <a:pt x="1432659" y="594582"/>
                </a:lnTo>
                <a:lnTo>
                  <a:pt x="1428266" y="648354"/>
                </a:lnTo>
                <a:lnTo>
                  <a:pt x="1432393" y="692042"/>
                </a:lnTo>
                <a:lnTo>
                  <a:pt x="1439901" y="737260"/>
                </a:lnTo>
                <a:lnTo>
                  <a:pt x="1450884" y="784051"/>
                </a:lnTo>
                <a:lnTo>
                  <a:pt x="1465438" y="832457"/>
                </a:lnTo>
                <a:lnTo>
                  <a:pt x="1488893" y="870952"/>
                </a:lnTo>
                <a:lnTo>
                  <a:pt x="1516110" y="911150"/>
                </a:lnTo>
                <a:lnTo>
                  <a:pt x="1547183" y="953092"/>
                </a:lnTo>
                <a:lnTo>
                  <a:pt x="1584915" y="984109"/>
                </a:lnTo>
                <a:lnTo>
                  <a:pt x="1775652" y="1070429"/>
                </a:lnTo>
                <a:lnTo>
                  <a:pt x="1730339" y="1077802"/>
                </a:lnTo>
                <a:lnTo>
                  <a:pt x="1679535" y="1082690"/>
                </a:lnTo>
                <a:lnTo>
                  <a:pt x="1629998" y="1074211"/>
                </a:lnTo>
                <a:close/>
              </a:path>
              <a:path w="1974214" h="1879600">
                <a:moveTo>
                  <a:pt x="915247" y="750742"/>
                </a:moveTo>
                <a:lnTo>
                  <a:pt x="768544" y="684349"/>
                </a:lnTo>
                <a:lnTo>
                  <a:pt x="796949" y="683264"/>
                </a:lnTo>
                <a:lnTo>
                  <a:pt x="902966" y="731244"/>
                </a:lnTo>
                <a:lnTo>
                  <a:pt x="915247" y="750742"/>
                </a:lnTo>
                <a:close/>
              </a:path>
              <a:path w="1974214" h="1879600">
                <a:moveTo>
                  <a:pt x="27479" y="1087792"/>
                </a:moveTo>
                <a:lnTo>
                  <a:pt x="121" y="1075411"/>
                </a:lnTo>
                <a:lnTo>
                  <a:pt x="0" y="1061416"/>
                </a:lnTo>
                <a:lnTo>
                  <a:pt x="4345" y="1049442"/>
                </a:lnTo>
                <a:lnTo>
                  <a:pt x="9507" y="1037839"/>
                </a:lnTo>
                <a:lnTo>
                  <a:pt x="34417" y="979412"/>
                </a:lnTo>
                <a:lnTo>
                  <a:pt x="58206" y="934418"/>
                </a:lnTo>
                <a:lnTo>
                  <a:pt x="86030" y="891250"/>
                </a:lnTo>
                <a:lnTo>
                  <a:pt x="117810" y="849872"/>
                </a:lnTo>
                <a:lnTo>
                  <a:pt x="148232" y="821820"/>
                </a:lnTo>
                <a:lnTo>
                  <a:pt x="187687" y="783916"/>
                </a:lnTo>
                <a:lnTo>
                  <a:pt x="230339" y="747458"/>
                </a:lnTo>
                <a:lnTo>
                  <a:pt x="270335" y="723739"/>
                </a:lnTo>
                <a:lnTo>
                  <a:pt x="318118" y="689603"/>
                </a:lnTo>
                <a:lnTo>
                  <a:pt x="357947" y="679749"/>
                </a:lnTo>
                <a:lnTo>
                  <a:pt x="405501" y="659450"/>
                </a:lnTo>
                <a:lnTo>
                  <a:pt x="450275" y="651833"/>
                </a:lnTo>
                <a:lnTo>
                  <a:pt x="497476" y="645314"/>
                </a:lnTo>
                <a:lnTo>
                  <a:pt x="547071" y="639879"/>
                </a:lnTo>
                <a:lnTo>
                  <a:pt x="593794" y="647084"/>
                </a:lnTo>
                <a:lnTo>
                  <a:pt x="648087" y="643775"/>
                </a:lnTo>
                <a:lnTo>
                  <a:pt x="699445" y="653078"/>
                </a:lnTo>
                <a:lnTo>
                  <a:pt x="950079" y="766505"/>
                </a:lnTo>
                <a:lnTo>
                  <a:pt x="986060" y="810669"/>
                </a:lnTo>
                <a:lnTo>
                  <a:pt x="1002243" y="831933"/>
                </a:lnTo>
                <a:lnTo>
                  <a:pt x="798316" y="739643"/>
                </a:lnTo>
                <a:lnTo>
                  <a:pt x="747912" y="730772"/>
                </a:lnTo>
                <a:lnTo>
                  <a:pt x="703837" y="710825"/>
                </a:lnTo>
                <a:lnTo>
                  <a:pt x="609142" y="695850"/>
                </a:lnTo>
                <a:lnTo>
                  <a:pt x="558847" y="700968"/>
                </a:lnTo>
                <a:lnTo>
                  <a:pt x="515528" y="695304"/>
                </a:lnTo>
                <a:lnTo>
                  <a:pt x="468876" y="702071"/>
                </a:lnTo>
                <a:lnTo>
                  <a:pt x="424288" y="709772"/>
                </a:lnTo>
                <a:lnTo>
                  <a:pt x="376690" y="730051"/>
                </a:lnTo>
                <a:lnTo>
                  <a:pt x="336717" y="739841"/>
                </a:lnTo>
                <a:lnTo>
                  <a:pt x="288821" y="773925"/>
                </a:lnTo>
                <a:lnTo>
                  <a:pt x="243014" y="808954"/>
                </a:lnTo>
                <a:lnTo>
                  <a:pt x="205708" y="833891"/>
                </a:lnTo>
                <a:lnTo>
                  <a:pt x="166761" y="872026"/>
                </a:lnTo>
                <a:lnTo>
                  <a:pt x="131738" y="911935"/>
                </a:lnTo>
                <a:lnTo>
                  <a:pt x="100967" y="953770"/>
                </a:lnTo>
                <a:lnTo>
                  <a:pt x="74777" y="997677"/>
                </a:lnTo>
                <a:lnTo>
                  <a:pt x="48260" y="1055377"/>
                </a:lnTo>
                <a:lnTo>
                  <a:pt x="43954" y="1067368"/>
                </a:lnTo>
                <a:lnTo>
                  <a:pt x="38186" y="1078698"/>
                </a:lnTo>
                <a:lnTo>
                  <a:pt x="27479" y="1087792"/>
                </a:lnTo>
                <a:close/>
              </a:path>
              <a:path w="1974214" h="1879600">
                <a:moveTo>
                  <a:pt x="852425" y="778071"/>
                </a:moveTo>
                <a:lnTo>
                  <a:pt x="793751" y="751517"/>
                </a:lnTo>
                <a:lnTo>
                  <a:pt x="798316" y="739643"/>
                </a:lnTo>
                <a:lnTo>
                  <a:pt x="865399" y="770003"/>
                </a:lnTo>
                <a:lnTo>
                  <a:pt x="852425" y="778071"/>
                </a:lnTo>
                <a:close/>
              </a:path>
              <a:path w="1974214" h="1879600">
                <a:moveTo>
                  <a:pt x="693424" y="1863135"/>
                </a:moveTo>
                <a:lnTo>
                  <a:pt x="602985" y="1822206"/>
                </a:lnTo>
                <a:lnTo>
                  <a:pt x="646752" y="1814133"/>
                </a:lnTo>
                <a:lnTo>
                  <a:pt x="691623" y="1806560"/>
                </a:lnTo>
                <a:lnTo>
                  <a:pt x="738199" y="1785818"/>
                </a:lnTo>
                <a:lnTo>
                  <a:pt x="780701" y="1763233"/>
                </a:lnTo>
                <a:lnTo>
                  <a:pt x="818590" y="1738560"/>
                </a:lnTo>
                <a:lnTo>
                  <a:pt x="851325" y="1711555"/>
                </a:lnTo>
                <a:lnTo>
                  <a:pt x="883601" y="1670402"/>
                </a:lnTo>
                <a:lnTo>
                  <a:pt x="910691" y="1626901"/>
                </a:lnTo>
                <a:lnTo>
                  <a:pt x="930031" y="1593834"/>
                </a:lnTo>
                <a:lnTo>
                  <a:pt x="952844" y="1548398"/>
                </a:lnTo>
                <a:lnTo>
                  <a:pt x="974643" y="1502503"/>
                </a:lnTo>
                <a:lnTo>
                  <a:pt x="990940" y="1468059"/>
                </a:lnTo>
                <a:lnTo>
                  <a:pt x="1011104" y="1421424"/>
                </a:lnTo>
                <a:lnTo>
                  <a:pt x="1028282" y="1373438"/>
                </a:lnTo>
                <a:lnTo>
                  <a:pt x="1037286" y="1335693"/>
                </a:lnTo>
                <a:lnTo>
                  <a:pt x="1048636" y="1285069"/>
                </a:lnTo>
                <a:lnTo>
                  <a:pt x="1057140" y="1233158"/>
                </a:lnTo>
                <a:lnTo>
                  <a:pt x="1057612" y="1191551"/>
                </a:lnTo>
                <a:lnTo>
                  <a:pt x="1055332" y="1148700"/>
                </a:lnTo>
                <a:lnTo>
                  <a:pt x="1055586" y="1093054"/>
                </a:lnTo>
                <a:lnTo>
                  <a:pt x="1047947" y="1047777"/>
                </a:lnTo>
                <a:lnTo>
                  <a:pt x="1036785" y="1000906"/>
                </a:lnTo>
                <a:lnTo>
                  <a:pt x="1022821" y="952766"/>
                </a:lnTo>
                <a:lnTo>
                  <a:pt x="1000871" y="914952"/>
                </a:lnTo>
                <a:lnTo>
                  <a:pt x="976224" y="875918"/>
                </a:lnTo>
                <a:lnTo>
                  <a:pt x="943696" y="847257"/>
                </a:lnTo>
                <a:lnTo>
                  <a:pt x="913814" y="805853"/>
                </a:lnTo>
                <a:lnTo>
                  <a:pt x="870921" y="786441"/>
                </a:lnTo>
                <a:lnTo>
                  <a:pt x="865399" y="770003"/>
                </a:lnTo>
                <a:lnTo>
                  <a:pt x="1002243" y="831933"/>
                </a:lnTo>
                <a:lnTo>
                  <a:pt x="1047333" y="894159"/>
                </a:lnTo>
                <a:lnTo>
                  <a:pt x="1072941" y="933628"/>
                </a:lnTo>
                <a:lnTo>
                  <a:pt x="1090172" y="983247"/>
                </a:lnTo>
                <a:lnTo>
                  <a:pt x="1099185" y="1043086"/>
                </a:lnTo>
                <a:lnTo>
                  <a:pt x="1109704" y="1089666"/>
                </a:lnTo>
                <a:lnTo>
                  <a:pt x="1111494" y="1146236"/>
                </a:lnTo>
                <a:lnTo>
                  <a:pt x="1109914" y="1201281"/>
                </a:lnTo>
                <a:lnTo>
                  <a:pt x="1105086" y="1254857"/>
                </a:lnTo>
                <a:lnTo>
                  <a:pt x="1097133" y="1307018"/>
                </a:lnTo>
                <a:lnTo>
                  <a:pt x="1086179" y="1357820"/>
                </a:lnTo>
                <a:lnTo>
                  <a:pt x="1072346" y="1407320"/>
                </a:lnTo>
                <a:lnTo>
                  <a:pt x="1055757" y="1455572"/>
                </a:lnTo>
                <a:lnTo>
                  <a:pt x="1036535" y="1502633"/>
                </a:lnTo>
                <a:lnTo>
                  <a:pt x="1016157" y="1549171"/>
                </a:lnTo>
                <a:lnTo>
                  <a:pt x="995160" y="1595429"/>
                </a:lnTo>
                <a:lnTo>
                  <a:pt x="972117" y="1640761"/>
                </a:lnTo>
                <a:lnTo>
                  <a:pt x="945604" y="1684522"/>
                </a:lnTo>
                <a:lnTo>
                  <a:pt x="919431" y="1714497"/>
                </a:lnTo>
                <a:lnTo>
                  <a:pt x="882655" y="1753614"/>
                </a:lnTo>
                <a:lnTo>
                  <a:pt x="841764" y="1790868"/>
                </a:lnTo>
                <a:lnTo>
                  <a:pt x="802046" y="1814713"/>
                </a:lnTo>
                <a:lnTo>
                  <a:pt x="758316" y="1836743"/>
                </a:lnTo>
                <a:lnTo>
                  <a:pt x="710625" y="1856979"/>
                </a:lnTo>
                <a:lnTo>
                  <a:pt x="693424" y="1863135"/>
                </a:lnTo>
                <a:close/>
              </a:path>
              <a:path w="1974214" h="1879600">
                <a:moveTo>
                  <a:pt x="560237" y="1872560"/>
                </a:moveTo>
                <a:lnTo>
                  <a:pt x="527257" y="1843694"/>
                </a:lnTo>
                <a:lnTo>
                  <a:pt x="501952" y="1804362"/>
                </a:lnTo>
                <a:lnTo>
                  <a:pt x="484493" y="1754640"/>
                </a:lnTo>
                <a:lnTo>
                  <a:pt x="477199" y="1709519"/>
                </a:lnTo>
                <a:lnTo>
                  <a:pt x="474206" y="1666345"/>
                </a:lnTo>
                <a:lnTo>
                  <a:pt x="480215" y="1613304"/>
                </a:lnTo>
                <a:lnTo>
                  <a:pt x="484218" y="1573296"/>
                </a:lnTo>
                <a:lnTo>
                  <a:pt x="496149" y="1522935"/>
                </a:lnTo>
                <a:lnTo>
                  <a:pt x="505003" y="1485122"/>
                </a:lnTo>
                <a:lnTo>
                  <a:pt x="524119" y="1424073"/>
                </a:lnTo>
                <a:lnTo>
                  <a:pt x="537642" y="1374433"/>
                </a:lnTo>
                <a:lnTo>
                  <a:pt x="551188" y="1324803"/>
                </a:lnTo>
                <a:lnTo>
                  <a:pt x="565139" y="1275357"/>
                </a:lnTo>
                <a:lnTo>
                  <a:pt x="579877" y="1226267"/>
                </a:lnTo>
                <a:lnTo>
                  <a:pt x="595782" y="1177705"/>
                </a:lnTo>
                <a:lnTo>
                  <a:pt x="613237" y="1129844"/>
                </a:lnTo>
                <a:lnTo>
                  <a:pt x="637667" y="1071200"/>
                </a:lnTo>
                <a:lnTo>
                  <a:pt x="658414" y="1024829"/>
                </a:lnTo>
                <a:lnTo>
                  <a:pt x="680314" y="978980"/>
                </a:lnTo>
                <a:lnTo>
                  <a:pt x="702968" y="933472"/>
                </a:lnTo>
                <a:lnTo>
                  <a:pt x="725977" y="888125"/>
                </a:lnTo>
                <a:lnTo>
                  <a:pt x="754178" y="831188"/>
                </a:lnTo>
                <a:lnTo>
                  <a:pt x="776700" y="785621"/>
                </a:lnTo>
                <a:lnTo>
                  <a:pt x="777038" y="785774"/>
                </a:lnTo>
                <a:lnTo>
                  <a:pt x="782880" y="774477"/>
                </a:lnTo>
                <a:lnTo>
                  <a:pt x="788753" y="763195"/>
                </a:lnTo>
                <a:lnTo>
                  <a:pt x="789186" y="763391"/>
                </a:lnTo>
                <a:lnTo>
                  <a:pt x="794590" y="751897"/>
                </a:lnTo>
                <a:lnTo>
                  <a:pt x="847518" y="775850"/>
                </a:lnTo>
                <a:lnTo>
                  <a:pt x="840017" y="786395"/>
                </a:lnTo>
                <a:lnTo>
                  <a:pt x="790870" y="875673"/>
                </a:lnTo>
                <a:lnTo>
                  <a:pt x="722338" y="997999"/>
                </a:lnTo>
                <a:lnTo>
                  <a:pt x="697774" y="1042642"/>
                </a:lnTo>
                <a:lnTo>
                  <a:pt x="708846" y="1047653"/>
                </a:lnTo>
                <a:lnTo>
                  <a:pt x="692629" y="1082134"/>
                </a:lnTo>
                <a:lnTo>
                  <a:pt x="670918" y="1128068"/>
                </a:lnTo>
                <a:lnTo>
                  <a:pt x="657154" y="1163659"/>
                </a:lnTo>
                <a:lnTo>
                  <a:pt x="642035" y="1212577"/>
                </a:lnTo>
                <a:lnTo>
                  <a:pt x="627178" y="1261613"/>
                </a:lnTo>
                <a:lnTo>
                  <a:pt x="612534" y="1310746"/>
                </a:lnTo>
                <a:lnTo>
                  <a:pt x="598058" y="1359955"/>
                </a:lnTo>
                <a:lnTo>
                  <a:pt x="588938" y="1397648"/>
                </a:lnTo>
                <a:lnTo>
                  <a:pt x="574655" y="1446944"/>
                </a:lnTo>
                <a:lnTo>
                  <a:pt x="560399" y="1496252"/>
                </a:lnTo>
                <a:lnTo>
                  <a:pt x="547163" y="1546022"/>
                </a:lnTo>
                <a:lnTo>
                  <a:pt x="536818" y="1597100"/>
                </a:lnTo>
                <a:lnTo>
                  <a:pt x="530201" y="1649866"/>
                </a:lnTo>
                <a:lnTo>
                  <a:pt x="533386" y="1693127"/>
                </a:lnTo>
                <a:lnTo>
                  <a:pt x="536737" y="1750404"/>
                </a:lnTo>
                <a:lnTo>
                  <a:pt x="552388" y="1785367"/>
                </a:lnTo>
                <a:lnTo>
                  <a:pt x="573873" y="1809031"/>
                </a:lnTo>
                <a:lnTo>
                  <a:pt x="693424" y="1863135"/>
                </a:lnTo>
                <a:lnTo>
                  <a:pt x="659024" y="1875447"/>
                </a:lnTo>
                <a:lnTo>
                  <a:pt x="605962" y="1879313"/>
                </a:lnTo>
                <a:lnTo>
                  <a:pt x="560237" y="1872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64598" y="4356489"/>
            <a:ext cx="628015" cy="1076960"/>
          </a:xfrm>
          <a:custGeom>
            <a:avLst/>
            <a:gdLst/>
            <a:ahLst/>
            <a:cxnLst/>
            <a:rect l="l" t="t" r="r" b="b"/>
            <a:pathLst>
              <a:path w="628014" h="1076960">
                <a:moveTo>
                  <a:pt x="497848" y="1074291"/>
                </a:moveTo>
                <a:lnTo>
                  <a:pt x="458911" y="1061721"/>
                </a:lnTo>
                <a:lnTo>
                  <a:pt x="423702" y="1001613"/>
                </a:lnTo>
                <a:lnTo>
                  <a:pt x="397372" y="954355"/>
                </a:lnTo>
                <a:lnTo>
                  <a:pt x="370566" y="907442"/>
                </a:lnTo>
                <a:lnTo>
                  <a:pt x="342470" y="861416"/>
                </a:lnTo>
                <a:lnTo>
                  <a:pt x="312273" y="816817"/>
                </a:lnTo>
                <a:lnTo>
                  <a:pt x="278495" y="774552"/>
                </a:lnTo>
                <a:lnTo>
                  <a:pt x="241309" y="734678"/>
                </a:lnTo>
                <a:lnTo>
                  <a:pt x="202276" y="696192"/>
                </a:lnTo>
                <a:lnTo>
                  <a:pt x="162959" y="658089"/>
                </a:lnTo>
                <a:lnTo>
                  <a:pt x="111119" y="626397"/>
                </a:lnTo>
                <a:lnTo>
                  <a:pt x="50978" y="611200"/>
                </a:lnTo>
                <a:lnTo>
                  <a:pt x="18084" y="600636"/>
                </a:lnTo>
                <a:lnTo>
                  <a:pt x="1040" y="583427"/>
                </a:lnTo>
                <a:lnTo>
                  <a:pt x="0" y="559389"/>
                </a:lnTo>
                <a:lnTo>
                  <a:pt x="15118" y="528335"/>
                </a:lnTo>
                <a:lnTo>
                  <a:pt x="45257" y="482891"/>
                </a:lnTo>
                <a:lnTo>
                  <a:pt x="74420" y="437010"/>
                </a:lnTo>
                <a:lnTo>
                  <a:pt x="102034" y="390278"/>
                </a:lnTo>
                <a:lnTo>
                  <a:pt x="127526" y="342283"/>
                </a:lnTo>
                <a:lnTo>
                  <a:pt x="150324" y="292614"/>
                </a:lnTo>
                <a:lnTo>
                  <a:pt x="166646" y="246568"/>
                </a:lnTo>
                <a:lnTo>
                  <a:pt x="177548" y="199940"/>
                </a:lnTo>
                <a:lnTo>
                  <a:pt x="183941" y="152629"/>
                </a:lnTo>
                <a:lnTo>
                  <a:pt x="186735" y="104533"/>
                </a:lnTo>
                <a:lnTo>
                  <a:pt x="187063" y="86259"/>
                </a:lnTo>
                <a:lnTo>
                  <a:pt x="187490" y="68015"/>
                </a:lnTo>
                <a:lnTo>
                  <a:pt x="193831" y="23549"/>
                </a:lnTo>
                <a:lnTo>
                  <a:pt x="205427" y="7851"/>
                </a:lnTo>
                <a:lnTo>
                  <a:pt x="211357" y="0"/>
                </a:lnTo>
                <a:lnTo>
                  <a:pt x="226409" y="13473"/>
                </a:lnTo>
                <a:lnTo>
                  <a:pt x="233806" y="20342"/>
                </a:lnTo>
                <a:lnTo>
                  <a:pt x="240944" y="27476"/>
                </a:lnTo>
                <a:lnTo>
                  <a:pt x="243567" y="30272"/>
                </a:lnTo>
                <a:lnTo>
                  <a:pt x="243562" y="35615"/>
                </a:lnTo>
                <a:lnTo>
                  <a:pt x="244803" y="39824"/>
                </a:lnTo>
                <a:lnTo>
                  <a:pt x="239448" y="42630"/>
                </a:lnTo>
                <a:lnTo>
                  <a:pt x="257227" y="84344"/>
                </a:lnTo>
                <a:lnTo>
                  <a:pt x="274662" y="126331"/>
                </a:lnTo>
                <a:lnTo>
                  <a:pt x="293412" y="167552"/>
                </a:lnTo>
                <a:lnTo>
                  <a:pt x="304627" y="187896"/>
                </a:lnTo>
                <a:lnTo>
                  <a:pt x="242600" y="209642"/>
                </a:lnTo>
                <a:lnTo>
                  <a:pt x="228352" y="261859"/>
                </a:lnTo>
                <a:lnTo>
                  <a:pt x="211023" y="312362"/>
                </a:lnTo>
                <a:lnTo>
                  <a:pt x="190724" y="361245"/>
                </a:lnTo>
                <a:lnTo>
                  <a:pt x="167566" y="408604"/>
                </a:lnTo>
                <a:lnTo>
                  <a:pt x="141660" y="454534"/>
                </a:lnTo>
                <a:lnTo>
                  <a:pt x="113119" y="499130"/>
                </a:lnTo>
                <a:lnTo>
                  <a:pt x="82053" y="542486"/>
                </a:lnTo>
                <a:lnTo>
                  <a:pt x="130784" y="561493"/>
                </a:lnTo>
                <a:lnTo>
                  <a:pt x="175161" y="584794"/>
                </a:lnTo>
                <a:lnTo>
                  <a:pt x="215681" y="611961"/>
                </a:lnTo>
                <a:lnTo>
                  <a:pt x="252843" y="642564"/>
                </a:lnTo>
                <a:lnTo>
                  <a:pt x="287144" y="676173"/>
                </a:lnTo>
                <a:lnTo>
                  <a:pt x="319080" y="712360"/>
                </a:lnTo>
                <a:lnTo>
                  <a:pt x="349149" y="750695"/>
                </a:lnTo>
                <a:lnTo>
                  <a:pt x="377849" y="790749"/>
                </a:lnTo>
                <a:lnTo>
                  <a:pt x="405677" y="832092"/>
                </a:lnTo>
                <a:lnTo>
                  <a:pt x="433131" y="874295"/>
                </a:lnTo>
                <a:lnTo>
                  <a:pt x="500348" y="850729"/>
                </a:lnTo>
                <a:lnTo>
                  <a:pt x="502980" y="912794"/>
                </a:lnTo>
                <a:lnTo>
                  <a:pt x="508016" y="966698"/>
                </a:lnTo>
                <a:lnTo>
                  <a:pt x="516444" y="1010700"/>
                </a:lnTo>
                <a:lnTo>
                  <a:pt x="519647" y="1025316"/>
                </a:lnTo>
                <a:lnTo>
                  <a:pt x="521583" y="1040957"/>
                </a:lnTo>
                <a:lnTo>
                  <a:pt x="519595" y="1054883"/>
                </a:lnTo>
                <a:lnTo>
                  <a:pt x="512184" y="1066269"/>
                </a:lnTo>
                <a:lnTo>
                  <a:pt x="497848" y="1074291"/>
                </a:lnTo>
                <a:close/>
              </a:path>
              <a:path w="628014" h="1076960">
                <a:moveTo>
                  <a:pt x="500348" y="850729"/>
                </a:moveTo>
                <a:lnTo>
                  <a:pt x="433131" y="874295"/>
                </a:lnTo>
                <a:lnTo>
                  <a:pt x="435036" y="825074"/>
                </a:lnTo>
                <a:lnTo>
                  <a:pt x="437054" y="776305"/>
                </a:lnTo>
                <a:lnTo>
                  <a:pt x="439887" y="728078"/>
                </a:lnTo>
                <a:lnTo>
                  <a:pt x="444234" y="680484"/>
                </a:lnTo>
                <a:lnTo>
                  <a:pt x="450796" y="633614"/>
                </a:lnTo>
                <a:lnTo>
                  <a:pt x="460273" y="587559"/>
                </a:lnTo>
                <a:lnTo>
                  <a:pt x="473366" y="542409"/>
                </a:lnTo>
                <a:lnTo>
                  <a:pt x="490774" y="498255"/>
                </a:lnTo>
                <a:lnTo>
                  <a:pt x="513199" y="455188"/>
                </a:lnTo>
                <a:lnTo>
                  <a:pt x="464400" y="431590"/>
                </a:lnTo>
                <a:lnTo>
                  <a:pt x="419000" y="404336"/>
                </a:lnTo>
                <a:lnTo>
                  <a:pt x="376929" y="373269"/>
                </a:lnTo>
                <a:lnTo>
                  <a:pt x="338353" y="338447"/>
                </a:lnTo>
                <a:lnTo>
                  <a:pt x="303084" y="299610"/>
                </a:lnTo>
                <a:lnTo>
                  <a:pt x="271170" y="256709"/>
                </a:lnTo>
                <a:lnTo>
                  <a:pt x="242600" y="209642"/>
                </a:lnTo>
                <a:lnTo>
                  <a:pt x="304627" y="187896"/>
                </a:lnTo>
                <a:lnTo>
                  <a:pt x="315139" y="206967"/>
                </a:lnTo>
                <a:lnTo>
                  <a:pt x="344422" y="247704"/>
                </a:lnTo>
                <a:lnTo>
                  <a:pt x="378306" y="284109"/>
                </a:lnTo>
                <a:lnTo>
                  <a:pt x="416137" y="316477"/>
                </a:lnTo>
                <a:lnTo>
                  <a:pt x="457345" y="345150"/>
                </a:lnTo>
                <a:lnTo>
                  <a:pt x="501039" y="370284"/>
                </a:lnTo>
                <a:lnTo>
                  <a:pt x="557267" y="379633"/>
                </a:lnTo>
                <a:lnTo>
                  <a:pt x="590906" y="380419"/>
                </a:lnTo>
                <a:lnTo>
                  <a:pt x="604026" y="381809"/>
                </a:lnTo>
                <a:lnTo>
                  <a:pt x="615473" y="386964"/>
                </a:lnTo>
                <a:lnTo>
                  <a:pt x="624341" y="398575"/>
                </a:lnTo>
                <a:lnTo>
                  <a:pt x="627787" y="412925"/>
                </a:lnTo>
                <a:lnTo>
                  <a:pt x="624803" y="425001"/>
                </a:lnTo>
                <a:lnTo>
                  <a:pt x="617233" y="435550"/>
                </a:lnTo>
                <a:lnTo>
                  <a:pt x="606925" y="445317"/>
                </a:lnTo>
                <a:lnTo>
                  <a:pt x="576959" y="476594"/>
                </a:lnTo>
                <a:lnTo>
                  <a:pt x="553811" y="511686"/>
                </a:lnTo>
                <a:lnTo>
                  <a:pt x="536792" y="550071"/>
                </a:lnTo>
                <a:lnTo>
                  <a:pt x="525212" y="591229"/>
                </a:lnTo>
                <a:lnTo>
                  <a:pt x="515048" y="644576"/>
                </a:lnTo>
                <a:lnTo>
                  <a:pt x="507525" y="698029"/>
                </a:lnTo>
                <a:lnTo>
                  <a:pt x="502599" y="751582"/>
                </a:lnTo>
                <a:lnTo>
                  <a:pt x="500229" y="805231"/>
                </a:lnTo>
                <a:lnTo>
                  <a:pt x="500348" y="8507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93870" y="8806291"/>
            <a:ext cx="749935" cy="831215"/>
          </a:xfrm>
          <a:custGeom>
            <a:avLst/>
            <a:gdLst/>
            <a:ahLst/>
            <a:cxnLst/>
            <a:rect l="l" t="t" r="r" b="b"/>
            <a:pathLst>
              <a:path w="749935" h="831215">
                <a:moveTo>
                  <a:pt x="167958" y="830973"/>
                </a:moveTo>
                <a:lnTo>
                  <a:pt x="161077" y="829062"/>
                </a:lnTo>
                <a:lnTo>
                  <a:pt x="155286" y="824490"/>
                </a:lnTo>
                <a:lnTo>
                  <a:pt x="151721" y="818224"/>
                </a:lnTo>
                <a:lnTo>
                  <a:pt x="150998" y="811315"/>
                </a:lnTo>
                <a:lnTo>
                  <a:pt x="152917" y="804090"/>
                </a:lnTo>
                <a:lnTo>
                  <a:pt x="157277" y="796881"/>
                </a:lnTo>
                <a:lnTo>
                  <a:pt x="160493" y="792762"/>
                </a:lnTo>
                <a:lnTo>
                  <a:pt x="163709" y="787576"/>
                </a:lnTo>
                <a:lnTo>
                  <a:pt x="174863" y="726255"/>
                </a:lnTo>
                <a:lnTo>
                  <a:pt x="183598" y="677424"/>
                </a:lnTo>
                <a:lnTo>
                  <a:pt x="193178" y="622987"/>
                </a:lnTo>
                <a:lnTo>
                  <a:pt x="201994" y="572191"/>
                </a:lnTo>
                <a:lnTo>
                  <a:pt x="202607" y="568835"/>
                </a:lnTo>
                <a:lnTo>
                  <a:pt x="199850" y="562734"/>
                </a:lnTo>
                <a:lnTo>
                  <a:pt x="196788" y="561056"/>
                </a:lnTo>
                <a:lnTo>
                  <a:pt x="156467" y="536597"/>
                </a:lnTo>
                <a:lnTo>
                  <a:pt x="118491" y="509188"/>
                </a:lnTo>
                <a:lnTo>
                  <a:pt x="82192" y="479684"/>
                </a:lnTo>
                <a:lnTo>
                  <a:pt x="46899" y="448944"/>
                </a:lnTo>
                <a:lnTo>
                  <a:pt x="11945" y="417822"/>
                </a:lnTo>
                <a:lnTo>
                  <a:pt x="0" y="393263"/>
                </a:lnTo>
                <a:lnTo>
                  <a:pt x="5613" y="382128"/>
                </a:lnTo>
                <a:lnTo>
                  <a:pt x="49438" y="359979"/>
                </a:lnTo>
                <a:lnTo>
                  <a:pt x="113055" y="342299"/>
                </a:lnTo>
                <a:lnTo>
                  <a:pt x="204347" y="325822"/>
                </a:lnTo>
                <a:lnTo>
                  <a:pt x="271062" y="314706"/>
                </a:lnTo>
                <a:lnTo>
                  <a:pt x="275503" y="311655"/>
                </a:lnTo>
                <a:lnTo>
                  <a:pt x="293229" y="247722"/>
                </a:lnTo>
                <a:lnTo>
                  <a:pt x="309960" y="192065"/>
                </a:lnTo>
                <a:lnTo>
                  <a:pt x="333563" y="121668"/>
                </a:lnTo>
                <a:lnTo>
                  <a:pt x="358659" y="51729"/>
                </a:lnTo>
                <a:lnTo>
                  <a:pt x="380865" y="14357"/>
                </a:lnTo>
                <a:lnTo>
                  <a:pt x="400850" y="0"/>
                </a:lnTo>
                <a:lnTo>
                  <a:pt x="412178" y="1036"/>
                </a:lnTo>
                <a:lnTo>
                  <a:pt x="424510" y="7493"/>
                </a:lnTo>
                <a:lnTo>
                  <a:pt x="441473" y="20909"/>
                </a:lnTo>
                <a:lnTo>
                  <a:pt x="456843" y="35884"/>
                </a:lnTo>
                <a:lnTo>
                  <a:pt x="458381" y="37696"/>
                </a:lnTo>
                <a:lnTo>
                  <a:pt x="407665" y="37696"/>
                </a:lnTo>
                <a:lnTo>
                  <a:pt x="385422" y="80546"/>
                </a:lnTo>
                <a:lnTo>
                  <a:pt x="368012" y="124592"/>
                </a:lnTo>
                <a:lnTo>
                  <a:pt x="353835" y="169375"/>
                </a:lnTo>
                <a:lnTo>
                  <a:pt x="328782" y="259322"/>
                </a:lnTo>
                <a:lnTo>
                  <a:pt x="314707" y="303571"/>
                </a:lnTo>
                <a:lnTo>
                  <a:pt x="516755" y="303571"/>
                </a:lnTo>
                <a:lnTo>
                  <a:pt x="405562" y="325841"/>
                </a:lnTo>
                <a:lnTo>
                  <a:pt x="306131" y="345976"/>
                </a:lnTo>
                <a:lnTo>
                  <a:pt x="302150" y="346739"/>
                </a:lnTo>
                <a:lnTo>
                  <a:pt x="297249" y="351468"/>
                </a:lnTo>
                <a:lnTo>
                  <a:pt x="295777" y="355281"/>
                </a:lnTo>
                <a:lnTo>
                  <a:pt x="256666" y="355281"/>
                </a:lnTo>
                <a:lnTo>
                  <a:pt x="154157" y="373052"/>
                </a:lnTo>
                <a:lnTo>
                  <a:pt x="102492" y="384540"/>
                </a:lnTo>
                <a:lnTo>
                  <a:pt x="50843" y="400433"/>
                </a:lnTo>
                <a:lnTo>
                  <a:pt x="89743" y="433550"/>
                </a:lnTo>
                <a:lnTo>
                  <a:pt x="128314" y="465738"/>
                </a:lnTo>
                <a:lnTo>
                  <a:pt x="167889" y="495438"/>
                </a:lnTo>
                <a:lnTo>
                  <a:pt x="209805" y="521091"/>
                </a:lnTo>
                <a:lnTo>
                  <a:pt x="245646" y="521091"/>
                </a:lnTo>
                <a:lnTo>
                  <a:pt x="243955" y="528718"/>
                </a:lnTo>
                <a:lnTo>
                  <a:pt x="242277" y="537279"/>
                </a:lnTo>
                <a:lnTo>
                  <a:pt x="243649" y="541683"/>
                </a:lnTo>
                <a:lnTo>
                  <a:pt x="333295" y="582869"/>
                </a:lnTo>
                <a:lnTo>
                  <a:pt x="232776" y="582869"/>
                </a:lnTo>
                <a:lnTo>
                  <a:pt x="224212" y="627954"/>
                </a:lnTo>
                <a:lnTo>
                  <a:pt x="198778" y="762407"/>
                </a:lnTo>
                <a:lnTo>
                  <a:pt x="201229" y="763932"/>
                </a:lnTo>
                <a:lnTo>
                  <a:pt x="258986" y="763932"/>
                </a:lnTo>
                <a:lnTo>
                  <a:pt x="241771" y="778609"/>
                </a:lnTo>
                <a:lnTo>
                  <a:pt x="222228" y="794593"/>
                </a:lnTo>
                <a:lnTo>
                  <a:pt x="182698" y="826016"/>
                </a:lnTo>
                <a:lnTo>
                  <a:pt x="175357" y="830024"/>
                </a:lnTo>
                <a:lnTo>
                  <a:pt x="167958" y="830973"/>
                </a:lnTo>
                <a:close/>
              </a:path>
              <a:path w="749935" h="831215">
                <a:moveTo>
                  <a:pt x="516755" y="303571"/>
                </a:moveTo>
                <a:lnTo>
                  <a:pt x="314707" y="303571"/>
                </a:lnTo>
                <a:lnTo>
                  <a:pt x="528647" y="260860"/>
                </a:lnTo>
                <a:lnTo>
                  <a:pt x="512610" y="212765"/>
                </a:lnTo>
                <a:lnTo>
                  <a:pt x="493386" y="166114"/>
                </a:lnTo>
                <a:lnTo>
                  <a:pt x="470544" y="121151"/>
                </a:lnTo>
                <a:lnTo>
                  <a:pt x="443653" y="78118"/>
                </a:lnTo>
                <a:lnTo>
                  <a:pt x="417401" y="48130"/>
                </a:lnTo>
                <a:lnTo>
                  <a:pt x="407665" y="37696"/>
                </a:lnTo>
                <a:lnTo>
                  <a:pt x="458381" y="37696"/>
                </a:lnTo>
                <a:lnTo>
                  <a:pt x="470748" y="52261"/>
                </a:lnTo>
                <a:lnTo>
                  <a:pt x="508107" y="111303"/>
                </a:lnTo>
                <a:lnTo>
                  <a:pt x="529566" y="154254"/>
                </a:lnTo>
                <a:lnTo>
                  <a:pt x="547924" y="198607"/>
                </a:lnTo>
                <a:lnTo>
                  <a:pt x="563455" y="244376"/>
                </a:lnTo>
                <a:lnTo>
                  <a:pt x="566627" y="254606"/>
                </a:lnTo>
                <a:lnTo>
                  <a:pt x="570915" y="258114"/>
                </a:lnTo>
                <a:lnTo>
                  <a:pt x="748464" y="258114"/>
                </a:lnTo>
                <a:lnTo>
                  <a:pt x="749790" y="261251"/>
                </a:lnTo>
                <a:lnTo>
                  <a:pt x="748713" y="273978"/>
                </a:lnTo>
                <a:lnTo>
                  <a:pt x="746442" y="280859"/>
                </a:lnTo>
                <a:lnTo>
                  <a:pt x="745980" y="281910"/>
                </a:lnTo>
                <a:lnTo>
                  <a:pt x="698789" y="281910"/>
                </a:lnTo>
                <a:lnTo>
                  <a:pt x="581788" y="295944"/>
                </a:lnTo>
                <a:lnTo>
                  <a:pt x="583096" y="299757"/>
                </a:lnTo>
                <a:lnTo>
                  <a:pt x="538448" y="299757"/>
                </a:lnTo>
                <a:lnTo>
                  <a:pt x="534314" y="300367"/>
                </a:lnTo>
                <a:lnTo>
                  <a:pt x="532323" y="300520"/>
                </a:lnTo>
                <a:lnTo>
                  <a:pt x="530485" y="300825"/>
                </a:lnTo>
                <a:lnTo>
                  <a:pt x="516755" y="303571"/>
                </a:lnTo>
                <a:close/>
              </a:path>
              <a:path w="749935" h="831215">
                <a:moveTo>
                  <a:pt x="748464" y="258114"/>
                </a:moveTo>
                <a:lnTo>
                  <a:pt x="570915" y="258114"/>
                </a:lnTo>
                <a:lnTo>
                  <a:pt x="609088" y="253085"/>
                </a:lnTo>
                <a:lnTo>
                  <a:pt x="690213" y="243775"/>
                </a:lnTo>
                <a:lnTo>
                  <a:pt x="723904" y="241945"/>
                </a:lnTo>
                <a:lnTo>
                  <a:pt x="736610" y="244376"/>
                </a:lnTo>
                <a:lnTo>
                  <a:pt x="745497" y="251097"/>
                </a:lnTo>
                <a:lnTo>
                  <a:pt x="748464" y="258114"/>
                </a:lnTo>
                <a:close/>
              </a:path>
              <a:path w="749935" h="831215">
                <a:moveTo>
                  <a:pt x="666116" y="372823"/>
                </a:moveTo>
                <a:lnTo>
                  <a:pt x="608128" y="372823"/>
                </a:lnTo>
                <a:lnTo>
                  <a:pt x="700780" y="284656"/>
                </a:lnTo>
                <a:lnTo>
                  <a:pt x="698789" y="281910"/>
                </a:lnTo>
                <a:lnTo>
                  <a:pt x="745980" y="281910"/>
                </a:lnTo>
                <a:lnTo>
                  <a:pt x="743525" y="287497"/>
                </a:lnTo>
                <a:lnTo>
                  <a:pt x="712822" y="325841"/>
                </a:lnTo>
                <a:lnTo>
                  <a:pt x="673542" y="365799"/>
                </a:lnTo>
                <a:lnTo>
                  <a:pt x="666116" y="372823"/>
                </a:lnTo>
                <a:close/>
              </a:path>
              <a:path w="749935" h="831215">
                <a:moveTo>
                  <a:pt x="440805" y="602089"/>
                </a:moveTo>
                <a:lnTo>
                  <a:pt x="375658" y="602089"/>
                </a:lnTo>
                <a:lnTo>
                  <a:pt x="381631" y="600411"/>
                </a:lnTo>
                <a:lnTo>
                  <a:pt x="384234" y="597970"/>
                </a:lnTo>
                <a:lnTo>
                  <a:pt x="416700" y="568664"/>
                </a:lnTo>
                <a:lnTo>
                  <a:pt x="448248" y="538328"/>
                </a:lnTo>
                <a:lnTo>
                  <a:pt x="479218" y="505935"/>
                </a:lnTo>
                <a:lnTo>
                  <a:pt x="509945" y="473327"/>
                </a:lnTo>
                <a:lnTo>
                  <a:pt x="571068" y="407754"/>
                </a:lnTo>
                <a:lnTo>
                  <a:pt x="574590" y="400128"/>
                </a:lnTo>
                <a:lnTo>
                  <a:pt x="573671" y="396009"/>
                </a:lnTo>
                <a:lnTo>
                  <a:pt x="559104" y="350800"/>
                </a:lnTo>
                <a:lnTo>
                  <a:pt x="543962" y="305706"/>
                </a:lnTo>
                <a:lnTo>
                  <a:pt x="539674" y="301130"/>
                </a:lnTo>
                <a:lnTo>
                  <a:pt x="538448" y="299757"/>
                </a:lnTo>
                <a:lnTo>
                  <a:pt x="583096" y="299757"/>
                </a:lnTo>
                <a:lnTo>
                  <a:pt x="602142" y="355434"/>
                </a:lnTo>
                <a:lnTo>
                  <a:pt x="608128" y="372823"/>
                </a:lnTo>
                <a:lnTo>
                  <a:pt x="666116" y="372823"/>
                </a:lnTo>
                <a:lnTo>
                  <a:pt x="658034" y="380469"/>
                </a:lnTo>
                <a:lnTo>
                  <a:pt x="642382" y="394939"/>
                </a:lnTo>
                <a:lnTo>
                  <a:pt x="626659" y="409280"/>
                </a:lnTo>
                <a:lnTo>
                  <a:pt x="620686" y="414619"/>
                </a:lnTo>
                <a:lnTo>
                  <a:pt x="618389" y="419652"/>
                </a:lnTo>
                <a:lnTo>
                  <a:pt x="620992" y="427737"/>
                </a:lnTo>
                <a:lnTo>
                  <a:pt x="628424" y="450313"/>
                </a:lnTo>
                <a:lnTo>
                  <a:pt x="584851" y="450313"/>
                </a:lnTo>
                <a:lnTo>
                  <a:pt x="440805" y="602089"/>
                </a:lnTo>
                <a:close/>
              </a:path>
              <a:path w="749935" h="831215">
                <a:moveTo>
                  <a:pt x="245646" y="521091"/>
                </a:moveTo>
                <a:lnTo>
                  <a:pt x="209805" y="521091"/>
                </a:lnTo>
                <a:lnTo>
                  <a:pt x="244013" y="400128"/>
                </a:lnTo>
                <a:lnTo>
                  <a:pt x="256666" y="355281"/>
                </a:lnTo>
                <a:lnTo>
                  <a:pt x="295777" y="355281"/>
                </a:lnTo>
                <a:lnTo>
                  <a:pt x="279877" y="397890"/>
                </a:lnTo>
                <a:lnTo>
                  <a:pt x="265817" y="440874"/>
                </a:lnTo>
                <a:lnTo>
                  <a:pt x="253766" y="484460"/>
                </a:lnTo>
                <a:lnTo>
                  <a:pt x="245646" y="521091"/>
                </a:lnTo>
                <a:close/>
              </a:path>
              <a:path w="749935" h="831215">
                <a:moveTo>
                  <a:pt x="706342" y="727628"/>
                </a:moveTo>
                <a:lnTo>
                  <a:pt x="668620" y="727628"/>
                </a:lnTo>
                <a:lnTo>
                  <a:pt x="665265" y="700123"/>
                </a:lnTo>
                <a:lnTo>
                  <a:pt x="660044" y="673706"/>
                </a:lnTo>
                <a:lnTo>
                  <a:pt x="645495" y="622987"/>
                </a:lnTo>
                <a:lnTo>
                  <a:pt x="631148" y="580111"/>
                </a:lnTo>
                <a:lnTo>
                  <a:pt x="616621" y="537260"/>
                </a:lnTo>
                <a:lnTo>
                  <a:pt x="601993" y="494475"/>
                </a:lnTo>
                <a:lnTo>
                  <a:pt x="587148" y="451228"/>
                </a:lnTo>
                <a:lnTo>
                  <a:pt x="586076" y="451075"/>
                </a:lnTo>
                <a:lnTo>
                  <a:pt x="584851" y="450313"/>
                </a:lnTo>
                <a:lnTo>
                  <a:pt x="628424" y="450313"/>
                </a:lnTo>
                <a:lnTo>
                  <a:pt x="633210" y="464854"/>
                </a:lnTo>
                <a:lnTo>
                  <a:pt x="657474" y="539259"/>
                </a:lnTo>
                <a:lnTo>
                  <a:pt x="680955" y="610798"/>
                </a:lnTo>
                <a:lnTo>
                  <a:pt x="691227" y="645333"/>
                </a:lnTo>
                <a:lnTo>
                  <a:pt x="699691" y="680327"/>
                </a:lnTo>
                <a:lnTo>
                  <a:pt x="705800" y="717665"/>
                </a:lnTo>
                <a:lnTo>
                  <a:pt x="705986" y="719696"/>
                </a:lnTo>
                <a:lnTo>
                  <a:pt x="706293" y="721527"/>
                </a:lnTo>
                <a:lnTo>
                  <a:pt x="706342" y="727628"/>
                </a:lnTo>
                <a:close/>
              </a:path>
              <a:path w="749935" h="831215">
                <a:moveTo>
                  <a:pt x="258986" y="763932"/>
                </a:moveTo>
                <a:lnTo>
                  <a:pt x="201229" y="763932"/>
                </a:lnTo>
                <a:lnTo>
                  <a:pt x="342579" y="632749"/>
                </a:lnTo>
                <a:lnTo>
                  <a:pt x="232776" y="582869"/>
                </a:lnTo>
                <a:lnTo>
                  <a:pt x="333295" y="582869"/>
                </a:lnTo>
                <a:lnTo>
                  <a:pt x="372748" y="600868"/>
                </a:lnTo>
                <a:lnTo>
                  <a:pt x="375658" y="602089"/>
                </a:lnTo>
                <a:lnTo>
                  <a:pt x="440805" y="602089"/>
                </a:lnTo>
                <a:lnTo>
                  <a:pt x="420682" y="623292"/>
                </a:lnTo>
                <a:lnTo>
                  <a:pt x="422673" y="624207"/>
                </a:lnTo>
                <a:lnTo>
                  <a:pt x="426042" y="625580"/>
                </a:lnTo>
                <a:lnTo>
                  <a:pt x="429564" y="627105"/>
                </a:lnTo>
                <a:lnTo>
                  <a:pt x="486573" y="653037"/>
                </a:lnTo>
                <a:lnTo>
                  <a:pt x="385459" y="653037"/>
                </a:lnTo>
                <a:lnTo>
                  <a:pt x="379180" y="655020"/>
                </a:lnTo>
                <a:lnTo>
                  <a:pt x="376424" y="657613"/>
                </a:lnTo>
                <a:lnTo>
                  <a:pt x="289958" y="736316"/>
                </a:lnTo>
                <a:lnTo>
                  <a:pt x="260954" y="762254"/>
                </a:lnTo>
                <a:lnTo>
                  <a:pt x="258986" y="763932"/>
                </a:lnTo>
                <a:close/>
              </a:path>
              <a:path w="749935" h="831215">
                <a:moveTo>
                  <a:pt x="660350" y="766220"/>
                </a:moveTo>
                <a:lnTo>
                  <a:pt x="610923" y="750714"/>
                </a:lnTo>
                <a:lnTo>
                  <a:pt x="385459" y="653037"/>
                </a:lnTo>
                <a:lnTo>
                  <a:pt x="486573" y="653037"/>
                </a:lnTo>
                <a:lnTo>
                  <a:pt x="588832" y="699103"/>
                </a:lnTo>
                <a:lnTo>
                  <a:pt x="603958" y="705694"/>
                </a:lnTo>
                <a:lnTo>
                  <a:pt x="619212" y="712012"/>
                </a:lnTo>
                <a:lnTo>
                  <a:pt x="634553" y="718130"/>
                </a:lnTo>
                <a:lnTo>
                  <a:pt x="655449" y="726255"/>
                </a:lnTo>
                <a:lnTo>
                  <a:pt x="661728" y="726408"/>
                </a:lnTo>
                <a:lnTo>
                  <a:pt x="668620" y="727628"/>
                </a:lnTo>
                <a:lnTo>
                  <a:pt x="706342" y="727628"/>
                </a:lnTo>
                <a:lnTo>
                  <a:pt x="706458" y="742131"/>
                </a:lnTo>
                <a:lnTo>
                  <a:pt x="699688" y="755943"/>
                </a:lnTo>
                <a:lnTo>
                  <a:pt x="684735" y="763720"/>
                </a:lnTo>
                <a:lnTo>
                  <a:pt x="660350" y="766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405289" y="1067568"/>
            <a:ext cx="2072639" cy="1477010"/>
          </a:xfrm>
          <a:custGeom>
            <a:avLst/>
            <a:gdLst/>
            <a:ahLst/>
            <a:cxnLst/>
            <a:rect l="l" t="t" r="r" b="b"/>
            <a:pathLst>
              <a:path w="2072640" h="1477010">
                <a:moveTo>
                  <a:pt x="2049284" y="785623"/>
                </a:moveTo>
                <a:lnTo>
                  <a:pt x="2041083" y="738289"/>
                </a:lnTo>
                <a:lnTo>
                  <a:pt x="2054852" y="743369"/>
                </a:lnTo>
                <a:lnTo>
                  <a:pt x="2056167" y="750958"/>
                </a:lnTo>
                <a:lnTo>
                  <a:pt x="2071364" y="764278"/>
                </a:lnTo>
                <a:lnTo>
                  <a:pt x="2072373" y="770099"/>
                </a:lnTo>
                <a:lnTo>
                  <a:pt x="2060952" y="778576"/>
                </a:lnTo>
                <a:lnTo>
                  <a:pt x="2049284" y="785623"/>
                </a:lnTo>
                <a:close/>
              </a:path>
              <a:path w="2072640" h="1477010">
                <a:moveTo>
                  <a:pt x="1079101" y="542259"/>
                </a:moveTo>
                <a:lnTo>
                  <a:pt x="1066331" y="468552"/>
                </a:lnTo>
                <a:lnTo>
                  <a:pt x="1080986" y="478748"/>
                </a:lnTo>
                <a:lnTo>
                  <a:pt x="1094854" y="484394"/>
                </a:lnTo>
                <a:lnTo>
                  <a:pt x="1108085" y="486369"/>
                </a:lnTo>
                <a:lnTo>
                  <a:pt x="1159804" y="487305"/>
                </a:lnTo>
                <a:lnTo>
                  <a:pt x="1224824" y="490615"/>
                </a:lnTo>
                <a:lnTo>
                  <a:pt x="1278031" y="500144"/>
                </a:lnTo>
                <a:lnTo>
                  <a:pt x="1331856" y="513234"/>
                </a:lnTo>
                <a:lnTo>
                  <a:pt x="1373698" y="531560"/>
                </a:lnTo>
                <a:lnTo>
                  <a:pt x="1428271" y="548967"/>
                </a:lnTo>
                <a:lnTo>
                  <a:pt x="1470882" y="571731"/>
                </a:lnTo>
                <a:lnTo>
                  <a:pt x="1514058" y="597754"/>
                </a:lnTo>
                <a:lnTo>
                  <a:pt x="1545297" y="629273"/>
                </a:lnTo>
                <a:lnTo>
                  <a:pt x="1589638" y="662022"/>
                </a:lnTo>
                <a:lnTo>
                  <a:pt x="1622066" y="700407"/>
                </a:lnTo>
                <a:lnTo>
                  <a:pt x="1642594" y="744497"/>
                </a:lnTo>
                <a:lnTo>
                  <a:pt x="1657712" y="757362"/>
                </a:lnTo>
                <a:lnTo>
                  <a:pt x="1659326" y="766676"/>
                </a:lnTo>
                <a:lnTo>
                  <a:pt x="1672620" y="769014"/>
                </a:lnTo>
                <a:lnTo>
                  <a:pt x="1697752" y="765285"/>
                </a:lnTo>
                <a:lnTo>
                  <a:pt x="1747569" y="755240"/>
                </a:lnTo>
                <a:lnTo>
                  <a:pt x="1785265" y="749631"/>
                </a:lnTo>
                <a:lnTo>
                  <a:pt x="1835818" y="743843"/>
                </a:lnTo>
                <a:lnTo>
                  <a:pt x="1886668" y="739764"/>
                </a:lnTo>
                <a:lnTo>
                  <a:pt x="1937766" y="737116"/>
                </a:lnTo>
                <a:lnTo>
                  <a:pt x="1976550" y="737787"/>
                </a:lnTo>
                <a:lnTo>
                  <a:pt x="2028149" y="738030"/>
                </a:lnTo>
                <a:lnTo>
                  <a:pt x="2040573" y="735343"/>
                </a:lnTo>
                <a:lnTo>
                  <a:pt x="2049549" y="787156"/>
                </a:lnTo>
                <a:lnTo>
                  <a:pt x="1998695" y="791208"/>
                </a:lnTo>
                <a:lnTo>
                  <a:pt x="1960168" y="792021"/>
                </a:lnTo>
                <a:lnTo>
                  <a:pt x="1909172" y="795261"/>
                </a:lnTo>
                <a:lnTo>
                  <a:pt x="1870966" y="797925"/>
                </a:lnTo>
                <a:lnTo>
                  <a:pt x="1820623" y="804927"/>
                </a:lnTo>
                <a:lnTo>
                  <a:pt x="1783060" y="811303"/>
                </a:lnTo>
                <a:lnTo>
                  <a:pt x="1733102" y="820530"/>
                </a:lnTo>
                <a:lnTo>
                  <a:pt x="1695626" y="827410"/>
                </a:lnTo>
                <a:lnTo>
                  <a:pt x="1755212" y="1171349"/>
                </a:lnTo>
                <a:lnTo>
                  <a:pt x="1748040" y="1278746"/>
                </a:lnTo>
                <a:lnTo>
                  <a:pt x="1738008" y="1295239"/>
                </a:lnTo>
                <a:lnTo>
                  <a:pt x="1679251" y="956086"/>
                </a:lnTo>
                <a:lnTo>
                  <a:pt x="1636571" y="858525"/>
                </a:lnTo>
                <a:lnTo>
                  <a:pt x="1633805" y="842560"/>
                </a:lnTo>
                <a:lnTo>
                  <a:pt x="1621005" y="843074"/>
                </a:lnTo>
                <a:lnTo>
                  <a:pt x="1608691" y="846398"/>
                </a:lnTo>
                <a:lnTo>
                  <a:pt x="1592274" y="751634"/>
                </a:lnTo>
                <a:lnTo>
                  <a:pt x="1530116" y="690445"/>
                </a:lnTo>
                <a:lnTo>
                  <a:pt x="1499216" y="660882"/>
                </a:lnTo>
                <a:lnTo>
                  <a:pt x="1456035" y="634828"/>
                </a:lnTo>
                <a:lnTo>
                  <a:pt x="1425685" y="608438"/>
                </a:lnTo>
                <a:lnTo>
                  <a:pt x="1370710" y="588708"/>
                </a:lnTo>
                <a:lnTo>
                  <a:pt x="1328736" y="569624"/>
                </a:lnTo>
                <a:lnTo>
                  <a:pt x="1274821" y="556012"/>
                </a:lnTo>
                <a:lnTo>
                  <a:pt x="1234077" y="544028"/>
                </a:lnTo>
                <a:lnTo>
                  <a:pt x="1181562" y="538498"/>
                </a:lnTo>
                <a:lnTo>
                  <a:pt x="1129875" y="537745"/>
                </a:lnTo>
                <a:lnTo>
                  <a:pt x="1079101" y="542259"/>
                </a:lnTo>
                <a:close/>
              </a:path>
              <a:path w="2072640" h="1477010">
                <a:moveTo>
                  <a:pt x="1755212" y="1171349"/>
                </a:moveTo>
                <a:lnTo>
                  <a:pt x="1707196" y="894191"/>
                </a:lnTo>
                <a:lnTo>
                  <a:pt x="1725479" y="925324"/>
                </a:lnTo>
                <a:lnTo>
                  <a:pt x="1758667" y="1116891"/>
                </a:lnTo>
                <a:lnTo>
                  <a:pt x="1755212" y="1171349"/>
                </a:lnTo>
                <a:close/>
              </a:path>
              <a:path w="2072640" h="1477010">
                <a:moveTo>
                  <a:pt x="1282621" y="1419412"/>
                </a:moveTo>
                <a:lnTo>
                  <a:pt x="1266264" y="1324994"/>
                </a:lnTo>
                <a:lnTo>
                  <a:pt x="1297533" y="1356687"/>
                </a:lnTo>
                <a:lnTo>
                  <a:pt x="1327921" y="1383297"/>
                </a:lnTo>
                <a:lnTo>
                  <a:pt x="1357367" y="1404464"/>
                </a:lnTo>
                <a:lnTo>
                  <a:pt x="1398321" y="1417662"/>
                </a:lnTo>
                <a:lnTo>
                  <a:pt x="1450721" y="1422530"/>
                </a:lnTo>
                <a:lnTo>
                  <a:pt x="1489478" y="1423045"/>
                </a:lnTo>
                <a:lnTo>
                  <a:pt x="1551224" y="1407464"/>
                </a:lnTo>
                <a:lnTo>
                  <a:pt x="1586934" y="1390390"/>
                </a:lnTo>
                <a:lnTo>
                  <a:pt x="1621579" y="1367174"/>
                </a:lnTo>
                <a:lnTo>
                  <a:pt x="1655107" y="1337505"/>
                </a:lnTo>
                <a:lnTo>
                  <a:pt x="1674948" y="1303237"/>
                </a:lnTo>
                <a:lnTo>
                  <a:pt x="1693564" y="1261892"/>
                </a:lnTo>
                <a:lnTo>
                  <a:pt x="1710899" y="1213157"/>
                </a:lnTo>
                <a:lnTo>
                  <a:pt x="1714575" y="1159978"/>
                </a:lnTo>
                <a:lnTo>
                  <a:pt x="1738008" y="1295239"/>
                </a:lnTo>
                <a:lnTo>
                  <a:pt x="1717945" y="1328225"/>
                </a:lnTo>
                <a:lnTo>
                  <a:pt x="1699030" y="1367843"/>
                </a:lnTo>
                <a:lnTo>
                  <a:pt x="1666334" y="1402308"/>
                </a:lnTo>
                <a:lnTo>
                  <a:pt x="1619919" y="1431990"/>
                </a:lnTo>
                <a:lnTo>
                  <a:pt x="1572365" y="1455092"/>
                </a:lnTo>
                <a:lnTo>
                  <a:pt x="1523364" y="1469845"/>
                </a:lnTo>
                <a:lnTo>
                  <a:pt x="1473024" y="1476869"/>
                </a:lnTo>
                <a:lnTo>
                  <a:pt x="1421419" y="1476591"/>
                </a:lnTo>
                <a:lnTo>
                  <a:pt x="1381136" y="1467266"/>
                </a:lnTo>
                <a:lnTo>
                  <a:pt x="1339735" y="1451487"/>
                </a:lnTo>
                <a:lnTo>
                  <a:pt x="1297213" y="1429241"/>
                </a:lnTo>
                <a:lnTo>
                  <a:pt x="1282621" y="1419412"/>
                </a:lnTo>
                <a:close/>
              </a:path>
              <a:path w="2072640" h="1477010">
                <a:moveTo>
                  <a:pt x="1192385" y="1270546"/>
                </a:moveTo>
                <a:lnTo>
                  <a:pt x="1196365" y="1219122"/>
                </a:lnTo>
                <a:lnTo>
                  <a:pt x="1212861" y="1165546"/>
                </a:lnTo>
                <a:lnTo>
                  <a:pt x="1217526" y="1118074"/>
                </a:lnTo>
                <a:lnTo>
                  <a:pt x="1235373" y="1072290"/>
                </a:lnTo>
                <a:lnTo>
                  <a:pt x="1266386" y="1028111"/>
                </a:lnTo>
                <a:lnTo>
                  <a:pt x="1285526" y="989793"/>
                </a:lnTo>
                <a:lnTo>
                  <a:pt x="1317805" y="952918"/>
                </a:lnTo>
                <a:lnTo>
                  <a:pt x="1363210" y="917405"/>
                </a:lnTo>
                <a:lnTo>
                  <a:pt x="1396698" y="887509"/>
                </a:lnTo>
                <a:lnTo>
                  <a:pt x="1443283" y="858812"/>
                </a:lnTo>
                <a:lnTo>
                  <a:pt x="1478838" y="840850"/>
                </a:lnTo>
                <a:lnTo>
                  <a:pt x="1514777" y="825097"/>
                </a:lnTo>
                <a:lnTo>
                  <a:pt x="1550873" y="810253"/>
                </a:lnTo>
                <a:lnTo>
                  <a:pt x="1586901" y="795020"/>
                </a:lnTo>
                <a:lnTo>
                  <a:pt x="1586571" y="793114"/>
                </a:lnTo>
                <a:lnTo>
                  <a:pt x="1598694" y="788693"/>
                </a:lnTo>
                <a:lnTo>
                  <a:pt x="1608691" y="846398"/>
                </a:lnTo>
                <a:lnTo>
                  <a:pt x="1584519" y="855667"/>
                </a:lnTo>
                <a:lnTo>
                  <a:pt x="1560363" y="865034"/>
                </a:lnTo>
                <a:lnTo>
                  <a:pt x="1536253" y="874661"/>
                </a:lnTo>
                <a:lnTo>
                  <a:pt x="1524729" y="882542"/>
                </a:lnTo>
                <a:lnTo>
                  <a:pt x="1477404" y="906971"/>
                </a:lnTo>
                <a:lnTo>
                  <a:pt x="1430805" y="935585"/>
                </a:lnTo>
                <a:lnTo>
                  <a:pt x="1384955" y="968525"/>
                </a:lnTo>
                <a:lnTo>
                  <a:pt x="1352392" y="1003763"/>
                </a:lnTo>
                <a:lnTo>
                  <a:pt x="1320627" y="1043606"/>
                </a:lnTo>
                <a:lnTo>
                  <a:pt x="1302198" y="1086027"/>
                </a:lnTo>
                <a:lnTo>
                  <a:pt x="1272102" y="1135502"/>
                </a:lnTo>
                <a:lnTo>
                  <a:pt x="1255390" y="1187834"/>
                </a:lnTo>
                <a:lnTo>
                  <a:pt x="1251387" y="1239124"/>
                </a:lnTo>
                <a:lnTo>
                  <a:pt x="1282621" y="1419412"/>
                </a:lnTo>
                <a:lnTo>
                  <a:pt x="1253437" y="1399755"/>
                </a:lnTo>
                <a:lnTo>
                  <a:pt x="1233706" y="1360263"/>
                </a:lnTo>
                <a:lnTo>
                  <a:pt x="1213265" y="1316670"/>
                </a:lnTo>
                <a:lnTo>
                  <a:pt x="1192385" y="1270546"/>
                </a:lnTo>
                <a:close/>
              </a:path>
              <a:path w="2072640" h="1477010">
                <a:moveTo>
                  <a:pt x="1075972" y="598599"/>
                </a:moveTo>
                <a:lnTo>
                  <a:pt x="1038319" y="381263"/>
                </a:lnTo>
                <a:lnTo>
                  <a:pt x="1054959" y="402914"/>
                </a:lnTo>
                <a:lnTo>
                  <a:pt x="1085356" y="578368"/>
                </a:lnTo>
                <a:lnTo>
                  <a:pt x="1075972" y="598599"/>
                </a:lnTo>
                <a:close/>
              </a:path>
              <a:path w="2072640" h="1477010">
                <a:moveTo>
                  <a:pt x="337956" y="58580"/>
                </a:moveTo>
                <a:lnTo>
                  <a:pt x="333060" y="30320"/>
                </a:lnTo>
                <a:lnTo>
                  <a:pt x="344615" y="22618"/>
                </a:lnTo>
                <a:lnTo>
                  <a:pt x="356969" y="19529"/>
                </a:lnTo>
                <a:lnTo>
                  <a:pt x="369470" y="17285"/>
                </a:lnTo>
                <a:lnTo>
                  <a:pt x="419296" y="7300"/>
                </a:lnTo>
                <a:lnTo>
                  <a:pt x="469860" y="1566"/>
                </a:lnTo>
                <a:lnTo>
                  <a:pt x="521145" y="0"/>
                </a:lnTo>
                <a:lnTo>
                  <a:pt x="573138" y="2520"/>
                </a:lnTo>
                <a:lnTo>
                  <a:pt x="613312" y="11213"/>
                </a:lnTo>
                <a:lnTo>
                  <a:pt x="666679" y="21662"/>
                </a:lnTo>
                <a:lnTo>
                  <a:pt x="708104" y="37580"/>
                </a:lnTo>
                <a:lnTo>
                  <a:pt x="762505" y="53996"/>
                </a:lnTo>
                <a:lnTo>
                  <a:pt x="804849" y="75214"/>
                </a:lnTo>
                <a:lnTo>
                  <a:pt x="835129" y="101202"/>
                </a:lnTo>
                <a:lnTo>
                  <a:pt x="878369" y="127593"/>
                </a:lnTo>
                <a:lnTo>
                  <a:pt x="909535" y="158689"/>
                </a:lnTo>
                <a:lnTo>
                  <a:pt x="941134" y="192291"/>
                </a:lnTo>
                <a:lnTo>
                  <a:pt x="973163" y="228367"/>
                </a:lnTo>
                <a:lnTo>
                  <a:pt x="993101" y="269053"/>
                </a:lnTo>
                <a:lnTo>
                  <a:pt x="1013456" y="312149"/>
                </a:lnTo>
                <a:lnTo>
                  <a:pt x="1034224" y="357623"/>
                </a:lnTo>
                <a:lnTo>
                  <a:pt x="1079076" y="616515"/>
                </a:lnTo>
                <a:lnTo>
                  <a:pt x="1074876" y="666668"/>
                </a:lnTo>
                <a:lnTo>
                  <a:pt x="1057514" y="715253"/>
                </a:lnTo>
                <a:lnTo>
                  <a:pt x="1008306" y="431219"/>
                </a:lnTo>
                <a:lnTo>
                  <a:pt x="966276" y="337413"/>
                </a:lnTo>
                <a:lnTo>
                  <a:pt x="945718" y="293146"/>
                </a:lnTo>
                <a:lnTo>
                  <a:pt x="925516" y="250934"/>
                </a:lnTo>
                <a:lnTo>
                  <a:pt x="893194" y="213167"/>
                </a:lnTo>
                <a:lnTo>
                  <a:pt x="861306" y="177899"/>
                </a:lnTo>
                <a:lnTo>
                  <a:pt x="817376" y="147521"/>
                </a:lnTo>
                <a:lnTo>
                  <a:pt x="773955" y="120088"/>
                </a:lnTo>
                <a:lnTo>
                  <a:pt x="731084" y="95822"/>
                </a:lnTo>
                <a:lnTo>
                  <a:pt x="676580" y="78812"/>
                </a:lnTo>
                <a:lnTo>
                  <a:pt x="635174" y="63007"/>
                </a:lnTo>
                <a:lnTo>
                  <a:pt x="581899" y="53084"/>
                </a:lnTo>
                <a:lnTo>
                  <a:pt x="529325" y="47214"/>
                </a:lnTo>
                <a:lnTo>
                  <a:pt x="477512" y="45736"/>
                </a:lnTo>
                <a:lnTo>
                  <a:pt x="426519" y="48990"/>
                </a:lnTo>
                <a:lnTo>
                  <a:pt x="376405" y="57315"/>
                </a:lnTo>
                <a:lnTo>
                  <a:pt x="364058" y="60444"/>
                </a:lnTo>
                <a:lnTo>
                  <a:pt x="351449" y="62062"/>
                </a:lnTo>
                <a:lnTo>
                  <a:pt x="337956" y="58580"/>
                </a:lnTo>
                <a:close/>
              </a:path>
              <a:path w="2072640" h="1477010">
                <a:moveTo>
                  <a:pt x="6839" y="900051"/>
                </a:moveTo>
                <a:lnTo>
                  <a:pt x="0" y="860574"/>
                </a:lnTo>
                <a:lnTo>
                  <a:pt x="18624" y="819282"/>
                </a:lnTo>
                <a:lnTo>
                  <a:pt x="50229" y="778517"/>
                </a:lnTo>
                <a:lnTo>
                  <a:pt x="95439" y="741884"/>
                </a:lnTo>
                <a:lnTo>
                  <a:pt x="141730" y="711489"/>
                </a:lnTo>
                <a:lnTo>
                  <a:pt x="188936" y="686375"/>
                </a:lnTo>
                <a:lnTo>
                  <a:pt x="236891" y="665587"/>
                </a:lnTo>
                <a:lnTo>
                  <a:pt x="285430" y="648168"/>
                </a:lnTo>
                <a:lnTo>
                  <a:pt x="334220" y="632199"/>
                </a:lnTo>
                <a:lnTo>
                  <a:pt x="431677" y="599545"/>
                </a:lnTo>
                <a:lnTo>
                  <a:pt x="480480" y="583649"/>
                </a:lnTo>
                <a:lnTo>
                  <a:pt x="529423" y="568565"/>
                </a:lnTo>
                <a:lnTo>
                  <a:pt x="566062" y="556856"/>
                </a:lnTo>
                <a:lnTo>
                  <a:pt x="615492" y="544579"/>
                </a:lnTo>
                <a:lnTo>
                  <a:pt x="665233" y="534098"/>
                </a:lnTo>
                <a:lnTo>
                  <a:pt x="715252" y="525221"/>
                </a:lnTo>
                <a:lnTo>
                  <a:pt x="777990" y="515368"/>
                </a:lnTo>
                <a:lnTo>
                  <a:pt x="828351" y="508461"/>
                </a:lnTo>
                <a:lnTo>
                  <a:pt x="878774" y="501921"/>
                </a:lnTo>
                <a:lnTo>
                  <a:pt x="929190" y="495336"/>
                </a:lnTo>
                <a:lnTo>
                  <a:pt x="979527" y="488293"/>
                </a:lnTo>
                <a:lnTo>
                  <a:pt x="979587" y="488642"/>
                </a:lnTo>
                <a:lnTo>
                  <a:pt x="992209" y="487100"/>
                </a:lnTo>
                <a:lnTo>
                  <a:pt x="992323" y="487758"/>
                </a:lnTo>
                <a:lnTo>
                  <a:pt x="1004914" y="486037"/>
                </a:lnTo>
                <a:lnTo>
                  <a:pt x="1004944" y="486210"/>
                </a:lnTo>
                <a:lnTo>
                  <a:pt x="1017308" y="483176"/>
                </a:lnTo>
                <a:lnTo>
                  <a:pt x="1026930" y="538714"/>
                </a:lnTo>
                <a:lnTo>
                  <a:pt x="1014011" y="538543"/>
                </a:lnTo>
                <a:lnTo>
                  <a:pt x="772997" y="560945"/>
                </a:lnTo>
                <a:lnTo>
                  <a:pt x="722295" y="565878"/>
                </a:lnTo>
                <a:lnTo>
                  <a:pt x="724277" y="577315"/>
                </a:lnTo>
                <a:lnTo>
                  <a:pt x="699159" y="581126"/>
                </a:lnTo>
                <a:lnTo>
                  <a:pt x="648967" y="589007"/>
                </a:lnTo>
                <a:lnTo>
                  <a:pt x="575276" y="610042"/>
                </a:lnTo>
                <a:lnTo>
                  <a:pt x="526311" y="625001"/>
                </a:lnTo>
                <a:lnTo>
                  <a:pt x="477385" y="640182"/>
                </a:lnTo>
                <a:lnTo>
                  <a:pt x="428488" y="655536"/>
                </a:lnTo>
                <a:lnTo>
                  <a:pt x="392126" y="668846"/>
                </a:lnTo>
                <a:lnTo>
                  <a:pt x="343264" y="684400"/>
                </a:lnTo>
                <a:lnTo>
                  <a:pt x="294407" y="699981"/>
                </a:lnTo>
                <a:lnTo>
                  <a:pt x="245732" y="716616"/>
                </a:lnTo>
                <a:lnTo>
                  <a:pt x="210088" y="734069"/>
                </a:lnTo>
                <a:lnTo>
                  <a:pt x="162598" y="757541"/>
                </a:lnTo>
                <a:lnTo>
                  <a:pt x="128438" y="783561"/>
                </a:lnTo>
                <a:lnTo>
                  <a:pt x="95245" y="815162"/>
                </a:lnTo>
                <a:lnTo>
                  <a:pt x="62380" y="848650"/>
                </a:lnTo>
                <a:lnTo>
                  <a:pt x="54648" y="878420"/>
                </a:lnTo>
                <a:lnTo>
                  <a:pt x="74972" y="995731"/>
                </a:lnTo>
                <a:lnTo>
                  <a:pt x="59247" y="979362"/>
                </a:lnTo>
                <a:lnTo>
                  <a:pt x="26598" y="939705"/>
                </a:lnTo>
                <a:lnTo>
                  <a:pt x="6839" y="900051"/>
                </a:lnTo>
                <a:close/>
              </a:path>
              <a:path w="2072640" h="1477010">
                <a:moveTo>
                  <a:pt x="74972" y="995731"/>
                </a:moveTo>
                <a:lnTo>
                  <a:pt x="59858" y="908491"/>
                </a:lnTo>
                <a:lnTo>
                  <a:pt x="90843" y="938547"/>
                </a:lnTo>
                <a:lnTo>
                  <a:pt x="122026" y="969743"/>
                </a:lnTo>
                <a:lnTo>
                  <a:pt x="165091" y="995123"/>
                </a:lnTo>
                <a:lnTo>
                  <a:pt x="207426" y="1016295"/>
                </a:lnTo>
                <a:lnTo>
                  <a:pt x="248936" y="1032702"/>
                </a:lnTo>
                <a:lnTo>
                  <a:pt x="289524" y="1043786"/>
                </a:lnTo>
                <a:lnTo>
                  <a:pt x="329093" y="1048987"/>
                </a:lnTo>
                <a:lnTo>
                  <a:pt x="392959" y="1045644"/>
                </a:lnTo>
                <a:lnTo>
                  <a:pt x="443663" y="1040717"/>
                </a:lnTo>
                <a:lnTo>
                  <a:pt x="506491" y="1031380"/>
                </a:lnTo>
                <a:lnTo>
                  <a:pt x="556679" y="1023480"/>
                </a:lnTo>
                <a:lnTo>
                  <a:pt x="606538" y="1013683"/>
                </a:lnTo>
                <a:lnTo>
                  <a:pt x="655723" y="999990"/>
                </a:lnTo>
                <a:lnTo>
                  <a:pt x="704245" y="982472"/>
                </a:lnTo>
                <a:lnTo>
                  <a:pt x="752115" y="961197"/>
                </a:lnTo>
                <a:lnTo>
                  <a:pt x="786834" y="938402"/>
                </a:lnTo>
                <a:lnTo>
                  <a:pt x="833439" y="909820"/>
                </a:lnTo>
                <a:lnTo>
                  <a:pt x="879429" y="877689"/>
                </a:lnTo>
                <a:lnTo>
                  <a:pt x="912302" y="844245"/>
                </a:lnTo>
                <a:lnTo>
                  <a:pt x="956698" y="802908"/>
                </a:lnTo>
                <a:lnTo>
                  <a:pt x="975385" y="761980"/>
                </a:lnTo>
                <a:lnTo>
                  <a:pt x="1005921" y="715042"/>
                </a:lnTo>
                <a:lnTo>
                  <a:pt x="1023293" y="666518"/>
                </a:lnTo>
                <a:lnTo>
                  <a:pt x="1027515" y="616494"/>
                </a:lnTo>
                <a:lnTo>
                  <a:pt x="1031118" y="562888"/>
                </a:lnTo>
                <a:lnTo>
                  <a:pt x="1057514" y="715253"/>
                </a:lnTo>
                <a:lnTo>
                  <a:pt x="1039535" y="760267"/>
                </a:lnTo>
                <a:lnTo>
                  <a:pt x="1020964" y="801872"/>
                </a:lnTo>
                <a:lnTo>
                  <a:pt x="989318" y="842402"/>
                </a:lnTo>
                <a:lnTo>
                  <a:pt x="944625" y="882018"/>
                </a:lnTo>
                <a:lnTo>
                  <a:pt x="911778" y="915615"/>
                </a:lnTo>
                <a:lnTo>
                  <a:pt x="865792" y="947771"/>
                </a:lnTo>
                <a:lnTo>
                  <a:pt x="831717" y="974277"/>
                </a:lnTo>
                <a:lnTo>
                  <a:pt x="784547" y="999597"/>
                </a:lnTo>
                <a:lnTo>
                  <a:pt x="736817" y="1021690"/>
                </a:lnTo>
                <a:lnTo>
                  <a:pt x="701064" y="1038513"/>
                </a:lnTo>
                <a:lnTo>
                  <a:pt x="652283" y="1054531"/>
                </a:lnTo>
                <a:lnTo>
                  <a:pt x="603008" y="1067703"/>
                </a:lnTo>
                <a:lnTo>
                  <a:pt x="553262" y="1078154"/>
                </a:lnTo>
                <a:lnTo>
                  <a:pt x="503309" y="1087412"/>
                </a:lnTo>
                <a:lnTo>
                  <a:pt x="453245" y="1096030"/>
                </a:lnTo>
                <a:lnTo>
                  <a:pt x="415329" y="1100367"/>
                </a:lnTo>
                <a:lnTo>
                  <a:pt x="364278" y="1103287"/>
                </a:lnTo>
                <a:lnTo>
                  <a:pt x="312351" y="1101150"/>
                </a:lnTo>
                <a:lnTo>
                  <a:pt x="271978" y="1091301"/>
                </a:lnTo>
                <a:lnTo>
                  <a:pt x="218354" y="1079370"/>
                </a:lnTo>
                <a:lnTo>
                  <a:pt x="176516" y="1061074"/>
                </a:lnTo>
                <a:lnTo>
                  <a:pt x="133961" y="1038633"/>
                </a:lnTo>
                <a:lnTo>
                  <a:pt x="90697" y="1012101"/>
                </a:lnTo>
                <a:lnTo>
                  <a:pt x="74972" y="9957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35100" y="8969656"/>
            <a:ext cx="473709" cy="419734"/>
          </a:xfrm>
          <a:custGeom>
            <a:avLst/>
            <a:gdLst/>
            <a:ahLst/>
            <a:cxnLst/>
            <a:rect l="l" t="t" r="r" b="b"/>
            <a:pathLst>
              <a:path w="473710" h="419734">
                <a:moveTo>
                  <a:pt x="325370" y="365519"/>
                </a:moveTo>
                <a:lnTo>
                  <a:pt x="305159" y="404931"/>
                </a:lnTo>
                <a:lnTo>
                  <a:pt x="256181" y="416087"/>
                </a:lnTo>
                <a:lnTo>
                  <a:pt x="206520" y="419543"/>
                </a:lnTo>
                <a:lnTo>
                  <a:pt x="176415" y="417521"/>
                </a:lnTo>
                <a:lnTo>
                  <a:pt x="117677" y="404147"/>
                </a:lnTo>
                <a:lnTo>
                  <a:pt x="70805" y="368251"/>
                </a:lnTo>
                <a:lnTo>
                  <a:pt x="30882" y="327817"/>
                </a:lnTo>
                <a:lnTo>
                  <a:pt x="2794" y="291564"/>
                </a:lnTo>
                <a:lnTo>
                  <a:pt x="0" y="274829"/>
                </a:lnTo>
                <a:lnTo>
                  <a:pt x="2166" y="256562"/>
                </a:lnTo>
                <a:lnTo>
                  <a:pt x="7954" y="236806"/>
                </a:lnTo>
                <a:lnTo>
                  <a:pt x="18894" y="244206"/>
                </a:lnTo>
                <a:lnTo>
                  <a:pt x="29337" y="251134"/>
                </a:lnTo>
                <a:lnTo>
                  <a:pt x="59864" y="276293"/>
                </a:lnTo>
                <a:lnTo>
                  <a:pt x="92293" y="310564"/>
                </a:lnTo>
                <a:lnTo>
                  <a:pt x="123956" y="338794"/>
                </a:lnTo>
                <a:lnTo>
                  <a:pt x="159458" y="355135"/>
                </a:lnTo>
                <a:lnTo>
                  <a:pt x="198337" y="361440"/>
                </a:lnTo>
                <a:lnTo>
                  <a:pt x="240131" y="359560"/>
                </a:lnTo>
                <a:lnTo>
                  <a:pt x="254544" y="358270"/>
                </a:lnTo>
                <a:lnTo>
                  <a:pt x="269015" y="357656"/>
                </a:lnTo>
                <a:lnTo>
                  <a:pt x="283488" y="357243"/>
                </a:lnTo>
                <a:lnTo>
                  <a:pt x="297911" y="356560"/>
                </a:lnTo>
                <a:lnTo>
                  <a:pt x="308882" y="356969"/>
                </a:lnTo>
                <a:lnTo>
                  <a:pt x="318567" y="359768"/>
                </a:lnTo>
                <a:lnTo>
                  <a:pt x="325370" y="365519"/>
                </a:lnTo>
                <a:close/>
              </a:path>
              <a:path w="473710" h="419734">
                <a:moveTo>
                  <a:pt x="469361" y="155267"/>
                </a:moveTo>
                <a:lnTo>
                  <a:pt x="473705" y="170503"/>
                </a:lnTo>
                <a:lnTo>
                  <a:pt x="470035" y="183359"/>
                </a:lnTo>
                <a:lnTo>
                  <a:pt x="461385" y="194559"/>
                </a:lnTo>
                <a:lnTo>
                  <a:pt x="395093" y="237064"/>
                </a:lnTo>
                <a:lnTo>
                  <a:pt x="351120" y="254024"/>
                </a:lnTo>
                <a:lnTo>
                  <a:pt x="304964" y="263099"/>
                </a:lnTo>
                <a:lnTo>
                  <a:pt x="256038" y="262448"/>
                </a:lnTo>
                <a:lnTo>
                  <a:pt x="210704" y="252360"/>
                </a:lnTo>
                <a:lnTo>
                  <a:pt x="169445" y="234476"/>
                </a:lnTo>
                <a:lnTo>
                  <a:pt x="131837" y="210110"/>
                </a:lnTo>
                <a:lnTo>
                  <a:pt x="97458" y="180579"/>
                </a:lnTo>
                <a:lnTo>
                  <a:pt x="59040" y="136014"/>
                </a:lnTo>
                <a:lnTo>
                  <a:pt x="25105" y="87253"/>
                </a:lnTo>
                <a:lnTo>
                  <a:pt x="13248" y="51520"/>
                </a:lnTo>
                <a:lnTo>
                  <a:pt x="14716" y="32647"/>
                </a:lnTo>
                <a:lnTo>
                  <a:pt x="20362" y="13535"/>
                </a:lnTo>
                <a:lnTo>
                  <a:pt x="25313" y="4797"/>
                </a:lnTo>
                <a:lnTo>
                  <a:pt x="32187" y="31"/>
                </a:lnTo>
                <a:lnTo>
                  <a:pt x="39005" y="0"/>
                </a:lnTo>
                <a:lnTo>
                  <a:pt x="47219" y="4363"/>
                </a:lnTo>
                <a:lnTo>
                  <a:pt x="84155" y="38694"/>
                </a:lnTo>
                <a:lnTo>
                  <a:pt x="143035" y="109645"/>
                </a:lnTo>
                <a:lnTo>
                  <a:pt x="163004" y="132967"/>
                </a:lnTo>
                <a:lnTo>
                  <a:pt x="192766" y="157844"/>
                </a:lnTo>
                <a:lnTo>
                  <a:pt x="226198" y="172072"/>
                </a:lnTo>
                <a:lnTo>
                  <a:pt x="262307" y="177226"/>
                </a:lnTo>
                <a:lnTo>
                  <a:pt x="300095" y="174882"/>
                </a:lnTo>
                <a:lnTo>
                  <a:pt x="360261" y="162555"/>
                </a:lnTo>
                <a:lnTo>
                  <a:pt x="419878" y="147067"/>
                </a:lnTo>
                <a:lnTo>
                  <a:pt x="433721" y="143244"/>
                </a:lnTo>
                <a:lnTo>
                  <a:pt x="447016" y="141197"/>
                </a:lnTo>
                <a:lnTo>
                  <a:pt x="459113" y="144135"/>
                </a:lnTo>
                <a:lnTo>
                  <a:pt x="469361" y="1552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3821" y="3953775"/>
            <a:ext cx="472440" cy="400685"/>
          </a:xfrm>
          <a:custGeom>
            <a:avLst/>
            <a:gdLst/>
            <a:ahLst/>
            <a:cxnLst/>
            <a:rect l="l" t="t" r="r" b="b"/>
            <a:pathLst>
              <a:path w="472440" h="400685">
                <a:moveTo>
                  <a:pt x="27907" y="141633"/>
                </a:moveTo>
                <a:lnTo>
                  <a:pt x="21077" y="134958"/>
                </a:lnTo>
                <a:lnTo>
                  <a:pt x="18498" y="126167"/>
                </a:lnTo>
                <a:lnTo>
                  <a:pt x="18234" y="115445"/>
                </a:lnTo>
                <a:lnTo>
                  <a:pt x="20247" y="105107"/>
                </a:lnTo>
                <a:lnTo>
                  <a:pt x="60388" y="62328"/>
                </a:lnTo>
                <a:lnTo>
                  <a:pt x="100892" y="33387"/>
                </a:lnTo>
                <a:lnTo>
                  <a:pt x="155446" y="7257"/>
                </a:lnTo>
                <a:lnTo>
                  <a:pt x="184650" y="0"/>
                </a:lnTo>
                <a:lnTo>
                  <a:pt x="215443" y="472"/>
                </a:lnTo>
                <a:lnTo>
                  <a:pt x="271087" y="12417"/>
                </a:lnTo>
                <a:lnTo>
                  <a:pt x="325784" y="27631"/>
                </a:lnTo>
                <a:lnTo>
                  <a:pt x="360327" y="65283"/>
                </a:lnTo>
                <a:lnTo>
                  <a:pt x="365737" y="85146"/>
                </a:lnTo>
                <a:lnTo>
                  <a:pt x="352541" y="84567"/>
                </a:lnTo>
                <a:lnTo>
                  <a:pt x="340017" y="84131"/>
                </a:lnTo>
                <a:lnTo>
                  <a:pt x="300838" y="78674"/>
                </a:lnTo>
                <a:lnTo>
                  <a:pt x="255266" y="66449"/>
                </a:lnTo>
                <a:lnTo>
                  <a:pt x="213510" y="58970"/>
                </a:lnTo>
                <a:lnTo>
                  <a:pt x="174707" y="63631"/>
                </a:lnTo>
                <a:lnTo>
                  <a:pt x="138280" y="78611"/>
                </a:lnTo>
                <a:lnTo>
                  <a:pt x="103654" y="102091"/>
                </a:lnTo>
                <a:lnTo>
                  <a:pt x="92048" y="110734"/>
                </a:lnTo>
                <a:lnTo>
                  <a:pt x="80040" y="118833"/>
                </a:lnTo>
                <a:lnTo>
                  <a:pt x="67924" y="126760"/>
                </a:lnTo>
                <a:lnTo>
                  <a:pt x="55993" y="134892"/>
                </a:lnTo>
                <a:lnTo>
                  <a:pt x="46431" y="140287"/>
                </a:lnTo>
                <a:lnTo>
                  <a:pt x="36713" y="142971"/>
                </a:lnTo>
                <a:lnTo>
                  <a:pt x="27907" y="141633"/>
                </a:lnTo>
                <a:close/>
              </a:path>
              <a:path w="472440" h="400685">
                <a:moveTo>
                  <a:pt x="15279" y="396151"/>
                </a:moveTo>
                <a:lnTo>
                  <a:pt x="3602" y="385444"/>
                </a:lnTo>
                <a:lnTo>
                  <a:pt x="0" y="372569"/>
                </a:lnTo>
                <a:lnTo>
                  <a:pt x="1507" y="358498"/>
                </a:lnTo>
                <a:lnTo>
                  <a:pt x="35741" y="287580"/>
                </a:lnTo>
                <a:lnTo>
                  <a:pt x="64330" y="250110"/>
                </a:lnTo>
                <a:lnTo>
                  <a:pt x="98907" y="218218"/>
                </a:lnTo>
                <a:lnTo>
                  <a:pt x="140935" y="193161"/>
                </a:lnTo>
                <a:lnTo>
                  <a:pt x="184842" y="178026"/>
                </a:lnTo>
                <a:lnTo>
                  <a:pt x="229359" y="171666"/>
                </a:lnTo>
                <a:lnTo>
                  <a:pt x="274157" y="172740"/>
                </a:lnTo>
                <a:lnTo>
                  <a:pt x="318908" y="179906"/>
                </a:lnTo>
                <a:lnTo>
                  <a:pt x="374970" y="197767"/>
                </a:lnTo>
                <a:lnTo>
                  <a:pt x="429410" y="221550"/>
                </a:lnTo>
                <a:lnTo>
                  <a:pt x="466846" y="262638"/>
                </a:lnTo>
                <a:lnTo>
                  <a:pt x="472394" y="291887"/>
                </a:lnTo>
                <a:lnTo>
                  <a:pt x="469014" y="299586"/>
                </a:lnTo>
                <a:lnTo>
                  <a:pt x="428898" y="300120"/>
                </a:lnTo>
                <a:lnTo>
                  <a:pt x="375359" y="284262"/>
                </a:lnTo>
                <a:lnTo>
                  <a:pt x="317206" y="264203"/>
                </a:lnTo>
                <a:lnTo>
                  <a:pt x="287983" y="254785"/>
                </a:lnTo>
                <a:lnTo>
                  <a:pt x="249602" y="249168"/>
                </a:lnTo>
                <a:lnTo>
                  <a:pt x="213668" y="254545"/>
                </a:lnTo>
                <a:lnTo>
                  <a:pt x="180204" y="269055"/>
                </a:lnTo>
                <a:lnTo>
                  <a:pt x="126336" y="311248"/>
                </a:lnTo>
                <a:lnTo>
                  <a:pt x="83039" y="355016"/>
                </a:lnTo>
                <a:lnTo>
                  <a:pt x="51939" y="387739"/>
                </a:lnTo>
                <a:lnTo>
                  <a:pt x="41683" y="396443"/>
                </a:lnTo>
                <a:lnTo>
                  <a:pt x="29838" y="400272"/>
                </a:lnTo>
                <a:lnTo>
                  <a:pt x="15279" y="396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01556" y="2465959"/>
            <a:ext cx="427355" cy="408305"/>
          </a:xfrm>
          <a:custGeom>
            <a:avLst/>
            <a:gdLst/>
            <a:ahLst/>
            <a:cxnLst/>
            <a:rect l="l" t="t" r="r" b="b"/>
            <a:pathLst>
              <a:path w="427354" h="408305">
                <a:moveTo>
                  <a:pt x="20830" y="207864"/>
                </a:moveTo>
                <a:lnTo>
                  <a:pt x="0" y="182277"/>
                </a:lnTo>
                <a:lnTo>
                  <a:pt x="167" y="175409"/>
                </a:lnTo>
                <a:lnTo>
                  <a:pt x="13696" y="133972"/>
                </a:lnTo>
                <a:lnTo>
                  <a:pt x="33337" y="95423"/>
                </a:lnTo>
                <a:lnTo>
                  <a:pt x="65032" y="53348"/>
                </a:lnTo>
                <a:lnTo>
                  <a:pt x="108845" y="23894"/>
                </a:lnTo>
                <a:lnTo>
                  <a:pt x="156919" y="10548"/>
                </a:lnTo>
                <a:lnTo>
                  <a:pt x="205591" y="91"/>
                </a:lnTo>
                <a:lnTo>
                  <a:pt x="221097" y="0"/>
                </a:lnTo>
                <a:lnTo>
                  <a:pt x="234967" y="5299"/>
                </a:lnTo>
                <a:lnTo>
                  <a:pt x="247770" y="14973"/>
                </a:lnTo>
                <a:lnTo>
                  <a:pt x="260073" y="28004"/>
                </a:lnTo>
                <a:lnTo>
                  <a:pt x="249592" y="32896"/>
                </a:lnTo>
                <a:lnTo>
                  <a:pt x="239691" y="37624"/>
                </a:lnTo>
                <a:lnTo>
                  <a:pt x="193679" y="52745"/>
                </a:lnTo>
                <a:lnTo>
                  <a:pt x="166678" y="58342"/>
                </a:lnTo>
                <a:lnTo>
                  <a:pt x="131208" y="69493"/>
                </a:lnTo>
                <a:lnTo>
                  <a:pt x="102983" y="88752"/>
                </a:lnTo>
                <a:lnTo>
                  <a:pt x="80813" y="114956"/>
                </a:lnTo>
                <a:lnTo>
                  <a:pt x="63508" y="146945"/>
                </a:lnTo>
                <a:lnTo>
                  <a:pt x="58024" y="158259"/>
                </a:lnTo>
                <a:lnTo>
                  <a:pt x="52004" y="169318"/>
                </a:lnTo>
                <a:lnTo>
                  <a:pt x="45831" y="180291"/>
                </a:lnTo>
                <a:lnTo>
                  <a:pt x="39886" y="191345"/>
                </a:lnTo>
                <a:lnTo>
                  <a:pt x="34662" y="199343"/>
                </a:lnTo>
                <a:lnTo>
                  <a:pt x="28213" y="205329"/>
                </a:lnTo>
                <a:lnTo>
                  <a:pt x="20830" y="207864"/>
                </a:lnTo>
                <a:close/>
              </a:path>
              <a:path w="427354" h="408305">
                <a:moveTo>
                  <a:pt x="114855" y="407970"/>
                </a:moveTo>
                <a:lnTo>
                  <a:pt x="85807" y="372260"/>
                </a:lnTo>
                <a:lnTo>
                  <a:pt x="84622" y="362966"/>
                </a:lnTo>
                <a:lnTo>
                  <a:pt x="86451" y="316515"/>
                </a:lnTo>
                <a:lnTo>
                  <a:pt x="93361" y="276249"/>
                </a:lnTo>
                <a:lnTo>
                  <a:pt x="107196" y="237835"/>
                </a:lnTo>
                <a:lnTo>
                  <a:pt x="129604" y="201646"/>
                </a:lnTo>
                <a:lnTo>
                  <a:pt x="157519" y="172299"/>
                </a:lnTo>
                <a:lnTo>
                  <a:pt x="189486" y="149429"/>
                </a:lnTo>
                <a:lnTo>
                  <a:pt x="224705" y="132140"/>
                </a:lnTo>
                <a:lnTo>
                  <a:pt x="262373" y="119538"/>
                </a:lnTo>
                <a:lnTo>
                  <a:pt x="313185" y="110557"/>
                </a:lnTo>
                <a:lnTo>
                  <a:pt x="365153" y="106769"/>
                </a:lnTo>
                <a:lnTo>
                  <a:pt x="382135" y="108058"/>
                </a:lnTo>
                <a:lnTo>
                  <a:pt x="422861" y="135755"/>
                </a:lnTo>
                <a:lnTo>
                  <a:pt x="426892" y="151963"/>
                </a:lnTo>
                <a:lnTo>
                  <a:pt x="424715" y="155625"/>
                </a:lnTo>
                <a:lnTo>
                  <a:pt x="386130" y="169982"/>
                </a:lnTo>
                <a:lnTo>
                  <a:pt x="295440" y="184811"/>
                </a:lnTo>
                <a:lnTo>
                  <a:pt x="268909" y="189409"/>
                </a:lnTo>
                <a:lnTo>
                  <a:pt x="211115" y="219271"/>
                </a:lnTo>
                <a:lnTo>
                  <a:pt x="175892" y="273124"/>
                </a:lnTo>
                <a:lnTo>
                  <a:pt x="158234" y="323417"/>
                </a:lnTo>
                <a:lnTo>
                  <a:pt x="143205" y="374696"/>
                </a:lnTo>
                <a:lnTo>
                  <a:pt x="139886" y="386704"/>
                </a:lnTo>
                <a:lnTo>
                  <a:pt x="135474" y="397518"/>
                </a:lnTo>
                <a:lnTo>
                  <a:pt x="127840" y="405241"/>
                </a:lnTo>
                <a:lnTo>
                  <a:pt x="114855" y="407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4080" y="512272"/>
            <a:ext cx="304165" cy="256540"/>
          </a:xfrm>
          <a:custGeom>
            <a:avLst/>
            <a:gdLst/>
            <a:ahLst/>
            <a:cxnLst/>
            <a:rect l="l" t="t" r="r" b="b"/>
            <a:pathLst>
              <a:path w="304165" h="256540">
                <a:moveTo>
                  <a:pt x="74118" y="43960"/>
                </a:moveTo>
                <a:lnTo>
                  <a:pt x="71721" y="38222"/>
                </a:lnTo>
                <a:lnTo>
                  <a:pt x="72353" y="32410"/>
                </a:lnTo>
                <a:lnTo>
                  <a:pt x="74826" y="26105"/>
                </a:lnTo>
                <a:lnTo>
                  <a:pt x="112738" y="6696"/>
                </a:lnTo>
                <a:lnTo>
                  <a:pt x="162961" y="0"/>
                </a:lnTo>
                <a:lnTo>
                  <a:pt x="182367" y="544"/>
                </a:lnTo>
                <a:lnTo>
                  <a:pt x="219458" y="12924"/>
                </a:lnTo>
                <a:lnTo>
                  <a:pt x="263847" y="46659"/>
                </a:lnTo>
                <a:lnTo>
                  <a:pt x="288659" y="78213"/>
                </a:lnTo>
                <a:lnTo>
                  <a:pt x="289122" y="90020"/>
                </a:lnTo>
                <a:lnTo>
                  <a:pt x="287447" y="103039"/>
                </a:lnTo>
                <a:lnTo>
                  <a:pt x="250712" y="81619"/>
                </a:lnTo>
                <a:lnTo>
                  <a:pt x="226800" y="62113"/>
                </a:lnTo>
                <a:lnTo>
                  <a:pt x="203977" y="46405"/>
                </a:lnTo>
                <a:lnTo>
                  <a:pt x="179922" y="38556"/>
                </a:lnTo>
                <a:lnTo>
                  <a:pt x="154740" y="37354"/>
                </a:lnTo>
                <a:lnTo>
                  <a:pt x="128538" y="41582"/>
                </a:lnTo>
                <a:lnTo>
                  <a:pt x="119566" y="43449"/>
                </a:lnTo>
                <a:lnTo>
                  <a:pt x="110491" y="44890"/>
                </a:lnTo>
                <a:lnTo>
                  <a:pt x="101393" y="46202"/>
                </a:lnTo>
                <a:lnTo>
                  <a:pt x="92354" y="47683"/>
                </a:lnTo>
                <a:lnTo>
                  <a:pt x="85386" y="48217"/>
                </a:lnTo>
                <a:lnTo>
                  <a:pt x="78990" y="47134"/>
                </a:lnTo>
                <a:lnTo>
                  <a:pt x="74118" y="43960"/>
                </a:lnTo>
                <a:close/>
              </a:path>
              <a:path w="304165" h="256540">
                <a:moveTo>
                  <a:pt x="4270" y="188483"/>
                </a:moveTo>
                <a:lnTo>
                  <a:pt x="0" y="179082"/>
                </a:lnTo>
                <a:lnTo>
                  <a:pt x="1028" y="170617"/>
                </a:lnTo>
                <a:lnTo>
                  <a:pt x="5368" y="162847"/>
                </a:lnTo>
                <a:lnTo>
                  <a:pt x="42967" y="130935"/>
                </a:lnTo>
                <a:lnTo>
                  <a:pt x="97268" y="107799"/>
                </a:lnTo>
                <a:lnTo>
                  <a:pt x="128227" y="104667"/>
                </a:lnTo>
                <a:lnTo>
                  <a:pt x="157864" y="107815"/>
                </a:lnTo>
                <a:lnTo>
                  <a:pt x="211898" y="129043"/>
                </a:lnTo>
                <a:lnTo>
                  <a:pt x="251383" y="157564"/>
                </a:lnTo>
                <a:lnTo>
                  <a:pt x="278598" y="185228"/>
                </a:lnTo>
                <a:lnTo>
                  <a:pt x="302675" y="221587"/>
                </a:lnTo>
                <a:lnTo>
                  <a:pt x="303640" y="233729"/>
                </a:lnTo>
                <a:lnTo>
                  <a:pt x="302210" y="244658"/>
                </a:lnTo>
                <a:lnTo>
                  <a:pt x="289574" y="256225"/>
                </a:lnTo>
                <a:lnTo>
                  <a:pt x="285952" y="254123"/>
                </a:lnTo>
                <a:lnTo>
                  <a:pt x="244319" y="221409"/>
                </a:lnTo>
                <a:lnTo>
                  <a:pt x="214897" y="193926"/>
                </a:lnTo>
                <a:lnTo>
                  <a:pt x="199950" y="180500"/>
                </a:lnTo>
                <a:lnTo>
                  <a:pt x="178664" y="166792"/>
                </a:lnTo>
                <a:lnTo>
                  <a:pt x="156128" y="160141"/>
                </a:lnTo>
                <a:lnTo>
                  <a:pt x="132811" y="159471"/>
                </a:lnTo>
                <a:lnTo>
                  <a:pt x="109184" y="163705"/>
                </a:lnTo>
                <a:lnTo>
                  <a:pt x="72429" y="175927"/>
                </a:lnTo>
                <a:lnTo>
                  <a:pt x="36337" y="190126"/>
                </a:lnTo>
                <a:lnTo>
                  <a:pt x="27979" y="193567"/>
                </a:lnTo>
                <a:lnTo>
                  <a:pt x="19789" y="195837"/>
                </a:lnTo>
                <a:lnTo>
                  <a:pt x="11857" y="194840"/>
                </a:lnTo>
                <a:lnTo>
                  <a:pt x="4270" y="1884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88316" y="1361543"/>
            <a:ext cx="490220" cy="438150"/>
          </a:xfrm>
          <a:custGeom>
            <a:avLst/>
            <a:gdLst/>
            <a:ahLst/>
            <a:cxnLst/>
            <a:rect l="l" t="t" r="r" b="b"/>
            <a:pathLst>
              <a:path w="490219" h="438150">
                <a:moveTo>
                  <a:pt x="475524" y="259933"/>
                </a:moveTo>
                <a:lnTo>
                  <a:pt x="483661" y="265351"/>
                </a:lnTo>
                <a:lnTo>
                  <a:pt x="487923" y="273707"/>
                </a:lnTo>
                <a:lnTo>
                  <a:pt x="490224" y="284449"/>
                </a:lnTo>
                <a:lnTo>
                  <a:pt x="490162" y="295235"/>
                </a:lnTo>
                <a:lnTo>
                  <a:pt x="457910" y="345930"/>
                </a:lnTo>
                <a:lnTo>
                  <a:pt x="422667" y="382766"/>
                </a:lnTo>
                <a:lnTo>
                  <a:pt x="372761" y="419448"/>
                </a:lnTo>
                <a:lnTo>
                  <a:pt x="313709" y="437696"/>
                </a:lnTo>
                <a:lnTo>
                  <a:pt x="284555" y="437401"/>
                </a:lnTo>
                <a:lnTo>
                  <a:pt x="226484" y="434263"/>
                </a:lnTo>
                <a:lnTo>
                  <a:pt x="180256" y="426140"/>
                </a:lnTo>
                <a:lnTo>
                  <a:pt x="146481" y="381085"/>
                </a:lnTo>
                <a:lnTo>
                  <a:pt x="159862" y="379155"/>
                </a:lnTo>
                <a:lnTo>
                  <a:pt x="172540" y="377211"/>
                </a:lnTo>
                <a:lnTo>
                  <a:pt x="184767" y="375695"/>
                </a:lnTo>
                <a:lnTo>
                  <a:pt x="196793" y="375048"/>
                </a:lnTo>
                <a:lnTo>
                  <a:pt x="212980" y="375245"/>
                </a:lnTo>
                <a:lnTo>
                  <a:pt x="229085" y="375926"/>
                </a:lnTo>
                <a:lnTo>
                  <a:pt x="245129" y="377124"/>
                </a:lnTo>
                <a:lnTo>
                  <a:pt x="261133" y="378875"/>
                </a:lnTo>
                <a:lnTo>
                  <a:pt x="304548" y="378454"/>
                </a:lnTo>
                <a:lnTo>
                  <a:pt x="342689" y="366378"/>
                </a:lnTo>
                <a:lnTo>
                  <a:pt x="376481" y="344368"/>
                </a:lnTo>
                <a:lnTo>
                  <a:pt x="406849" y="314147"/>
                </a:lnTo>
                <a:lnTo>
                  <a:pt x="416881" y="303239"/>
                </a:lnTo>
                <a:lnTo>
                  <a:pt x="427420" y="292803"/>
                </a:lnTo>
                <a:lnTo>
                  <a:pt x="438101" y="282518"/>
                </a:lnTo>
                <a:lnTo>
                  <a:pt x="448557" y="272063"/>
                </a:lnTo>
                <a:lnTo>
                  <a:pt x="457150" y="264814"/>
                </a:lnTo>
                <a:lnTo>
                  <a:pt x="466413" y="260262"/>
                </a:lnTo>
                <a:lnTo>
                  <a:pt x="475524" y="259933"/>
                </a:lnTo>
                <a:close/>
              </a:path>
              <a:path w="490219" h="438150">
                <a:moveTo>
                  <a:pt x="439913" y="1375"/>
                </a:moveTo>
                <a:lnTo>
                  <a:pt x="453689" y="9929"/>
                </a:lnTo>
                <a:lnTo>
                  <a:pt x="459756" y="22201"/>
                </a:lnTo>
                <a:lnTo>
                  <a:pt x="460911" y="36649"/>
                </a:lnTo>
                <a:lnTo>
                  <a:pt x="459950" y="51732"/>
                </a:lnTo>
                <a:lnTo>
                  <a:pt x="439942" y="114539"/>
                </a:lnTo>
                <a:lnTo>
                  <a:pt x="418302" y="157691"/>
                </a:lnTo>
                <a:lnTo>
                  <a:pt x="389581" y="196370"/>
                </a:lnTo>
                <a:lnTo>
                  <a:pt x="352068" y="229587"/>
                </a:lnTo>
                <a:lnTo>
                  <a:pt x="310782" y="253177"/>
                </a:lnTo>
                <a:lnTo>
                  <a:pt x="267217" y="268050"/>
                </a:lnTo>
                <a:lnTo>
                  <a:pt x="221959" y="275496"/>
                </a:lnTo>
                <a:lnTo>
                  <a:pt x="175591" y="276802"/>
                </a:lnTo>
                <a:lnTo>
                  <a:pt x="145673" y="274428"/>
                </a:lnTo>
                <a:lnTo>
                  <a:pt x="86088" y="262998"/>
                </a:lnTo>
                <a:lnTo>
                  <a:pt x="38060" y="248630"/>
                </a:lnTo>
                <a:lnTo>
                  <a:pt x="11102" y="221696"/>
                </a:lnTo>
                <a:lnTo>
                  <a:pt x="0" y="193449"/>
                </a:lnTo>
                <a:lnTo>
                  <a:pt x="1986" y="184852"/>
                </a:lnTo>
                <a:lnTo>
                  <a:pt x="42152" y="176751"/>
                </a:lnTo>
                <a:lnTo>
                  <a:pt x="99008" y="182520"/>
                </a:lnTo>
                <a:lnTo>
                  <a:pt x="161302" y="191639"/>
                </a:lnTo>
                <a:lnTo>
                  <a:pt x="192480" y="195555"/>
                </a:lnTo>
                <a:lnTo>
                  <a:pt x="232147" y="193904"/>
                </a:lnTo>
                <a:lnTo>
                  <a:pt x="298168" y="160679"/>
                </a:lnTo>
                <a:lnTo>
                  <a:pt x="325182" y="132866"/>
                </a:lnTo>
                <a:lnTo>
                  <a:pt x="362278" y="82069"/>
                </a:lnTo>
                <a:lnTo>
                  <a:pt x="396783" y="29255"/>
                </a:lnTo>
                <a:lnTo>
                  <a:pt x="404639" y="16819"/>
                </a:lnTo>
                <a:lnTo>
                  <a:pt x="413302" y="6107"/>
                </a:lnTo>
                <a:lnTo>
                  <a:pt x="424488" y="0"/>
                </a:lnTo>
                <a:lnTo>
                  <a:pt x="439913" y="1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954952" y="5026777"/>
            <a:ext cx="500380" cy="483870"/>
          </a:xfrm>
          <a:custGeom>
            <a:avLst/>
            <a:gdLst/>
            <a:ahLst/>
            <a:cxnLst/>
            <a:rect l="l" t="t" r="r" b="b"/>
            <a:pathLst>
              <a:path w="500380" h="483870">
                <a:moveTo>
                  <a:pt x="291361" y="451411"/>
                </a:moveTo>
                <a:lnTo>
                  <a:pt x="266335" y="481909"/>
                </a:lnTo>
                <a:lnTo>
                  <a:pt x="258813" y="483371"/>
                </a:lnTo>
                <a:lnTo>
                  <a:pt x="233147" y="481444"/>
                </a:lnTo>
                <a:lnTo>
                  <a:pt x="181932" y="473473"/>
                </a:lnTo>
                <a:lnTo>
                  <a:pt x="128863" y="454026"/>
                </a:lnTo>
                <a:lnTo>
                  <a:pt x="75779" y="421963"/>
                </a:lnTo>
                <a:lnTo>
                  <a:pt x="41604" y="371740"/>
                </a:lnTo>
                <a:lnTo>
                  <a:pt x="15695" y="319331"/>
                </a:lnTo>
                <a:lnTo>
                  <a:pt x="0" y="274834"/>
                </a:lnTo>
                <a:lnTo>
                  <a:pt x="2698" y="257583"/>
                </a:lnTo>
                <a:lnTo>
                  <a:pt x="10744" y="240441"/>
                </a:lnTo>
                <a:lnTo>
                  <a:pt x="22813" y="223016"/>
                </a:lnTo>
                <a:lnTo>
                  <a:pt x="31108" y="233783"/>
                </a:lnTo>
                <a:lnTo>
                  <a:pt x="39068" y="243928"/>
                </a:lnTo>
                <a:lnTo>
                  <a:pt x="60748" y="278377"/>
                </a:lnTo>
                <a:lnTo>
                  <a:pt x="81331" y="322342"/>
                </a:lnTo>
                <a:lnTo>
                  <a:pt x="103125" y="360159"/>
                </a:lnTo>
                <a:lnTo>
                  <a:pt x="132530" y="387604"/>
                </a:lnTo>
                <a:lnTo>
                  <a:pt x="168493" y="406337"/>
                </a:lnTo>
                <a:lnTo>
                  <a:pt x="209963" y="418019"/>
                </a:lnTo>
                <a:lnTo>
                  <a:pt x="224472" y="421422"/>
                </a:lnTo>
                <a:lnTo>
                  <a:pt x="238818" y="425502"/>
                </a:lnTo>
                <a:lnTo>
                  <a:pt x="253102" y="429781"/>
                </a:lnTo>
                <a:lnTo>
                  <a:pt x="267423" y="433779"/>
                </a:lnTo>
                <a:lnTo>
                  <a:pt x="278016" y="437727"/>
                </a:lnTo>
                <a:lnTo>
                  <a:pt x="286576" y="443594"/>
                </a:lnTo>
                <a:lnTo>
                  <a:pt x="291361" y="451411"/>
                </a:lnTo>
                <a:close/>
              </a:path>
              <a:path w="500380" h="483870">
                <a:moveTo>
                  <a:pt x="500358" y="292615"/>
                </a:moveTo>
                <a:lnTo>
                  <a:pt x="479811" y="328415"/>
                </a:lnTo>
                <a:lnTo>
                  <a:pt x="401209" y="348491"/>
                </a:lnTo>
                <a:lnTo>
                  <a:pt x="352715" y="350834"/>
                </a:lnTo>
                <a:lnTo>
                  <a:pt x="304648" y="344769"/>
                </a:lnTo>
                <a:lnTo>
                  <a:pt x="257026" y="328307"/>
                </a:lnTo>
                <a:lnTo>
                  <a:pt x="215980" y="303790"/>
                </a:lnTo>
                <a:lnTo>
                  <a:pt x="181448" y="272975"/>
                </a:lnTo>
                <a:lnTo>
                  <a:pt x="152588" y="237011"/>
                </a:lnTo>
                <a:lnTo>
                  <a:pt x="128561" y="197045"/>
                </a:lnTo>
                <a:lnTo>
                  <a:pt x="105464" y="141088"/>
                </a:lnTo>
                <a:lnTo>
                  <a:pt x="88111" y="82482"/>
                </a:lnTo>
                <a:lnTo>
                  <a:pt x="85376" y="62687"/>
                </a:lnTo>
                <a:lnTo>
                  <a:pt x="88116" y="43744"/>
                </a:lnTo>
                <a:lnTo>
                  <a:pt x="95674" y="25784"/>
                </a:lnTo>
                <a:lnTo>
                  <a:pt x="107396" y="8941"/>
                </a:lnTo>
                <a:lnTo>
                  <a:pt x="113751" y="3200"/>
                </a:lnTo>
                <a:lnTo>
                  <a:pt x="124637" y="0"/>
                </a:lnTo>
                <a:lnTo>
                  <a:pt x="130014" y="1751"/>
                </a:lnTo>
                <a:lnTo>
                  <a:pt x="156308" y="42321"/>
                </a:lnTo>
                <a:lnTo>
                  <a:pt x="173386" y="83440"/>
                </a:lnTo>
                <a:lnTo>
                  <a:pt x="196137" y="142500"/>
                </a:lnTo>
                <a:lnTo>
                  <a:pt x="208091" y="171739"/>
                </a:lnTo>
                <a:lnTo>
                  <a:pt x="229114" y="205666"/>
                </a:lnTo>
                <a:lnTo>
                  <a:pt x="290810" y="247092"/>
                </a:lnTo>
                <a:lnTo>
                  <a:pt x="328514" y="257025"/>
                </a:lnTo>
                <a:lnTo>
                  <a:pt x="391334" y="264445"/>
                </a:lnTo>
                <a:lnTo>
                  <a:pt x="454643" y="268600"/>
                </a:lnTo>
                <a:lnTo>
                  <a:pt x="469417" y="269344"/>
                </a:lnTo>
                <a:lnTo>
                  <a:pt x="483079" y="271644"/>
                </a:lnTo>
                <a:lnTo>
                  <a:pt x="493952" y="278427"/>
                </a:lnTo>
                <a:lnTo>
                  <a:pt x="500358" y="2926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041663" y="9183785"/>
            <a:ext cx="380365" cy="418465"/>
          </a:xfrm>
          <a:custGeom>
            <a:avLst/>
            <a:gdLst/>
            <a:ahLst/>
            <a:cxnLst/>
            <a:rect l="l" t="t" r="r" b="b"/>
            <a:pathLst>
              <a:path w="380365" h="418465">
                <a:moveTo>
                  <a:pt x="210080" y="15983"/>
                </a:moveTo>
                <a:lnTo>
                  <a:pt x="213735" y="8592"/>
                </a:lnTo>
                <a:lnTo>
                  <a:pt x="220210" y="4140"/>
                </a:lnTo>
                <a:lnTo>
                  <a:pt x="228855" y="1082"/>
                </a:lnTo>
                <a:lnTo>
                  <a:pt x="237776" y="0"/>
                </a:lnTo>
                <a:lnTo>
                  <a:pt x="245080" y="1474"/>
                </a:lnTo>
                <a:lnTo>
                  <a:pt x="282931" y="21705"/>
                </a:lnTo>
                <a:lnTo>
                  <a:pt x="316936" y="47377"/>
                </a:lnTo>
                <a:lnTo>
                  <a:pt x="352295" y="85357"/>
                </a:lnTo>
                <a:lnTo>
                  <a:pt x="373345" y="132943"/>
                </a:lnTo>
                <a:lnTo>
                  <a:pt x="378049" y="181909"/>
                </a:lnTo>
                <a:lnTo>
                  <a:pt x="379851" y="230962"/>
                </a:lnTo>
                <a:lnTo>
                  <a:pt x="377284" y="246035"/>
                </a:lnTo>
                <a:lnTo>
                  <a:pt x="369772" y="258596"/>
                </a:lnTo>
                <a:lnTo>
                  <a:pt x="358202" y="269372"/>
                </a:lnTo>
                <a:lnTo>
                  <a:pt x="343463" y="279088"/>
                </a:lnTo>
                <a:lnTo>
                  <a:pt x="340516" y="268073"/>
                </a:lnTo>
                <a:lnTo>
                  <a:pt x="337627" y="257649"/>
                </a:lnTo>
                <a:lnTo>
                  <a:pt x="330850" y="210381"/>
                </a:lnTo>
                <a:lnTo>
                  <a:pt x="330048" y="183204"/>
                </a:lnTo>
                <a:lnTo>
                  <a:pt x="325312" y="146852"/>
                </a:lnTo>
                <a:lnTo>
                  <a:pt x="311476" y="116148"/>
                </a:lnTo>
                <a:lnTo>
                  <a:pt x="289871" y="90134"/>
                </a:lnTo>
                <a:lnTo>
                  <a:pt x="261826" y="67853"/>
                </a:lnTo>
                <a:lnTo>
                  <a:pt x="251797" y="60591"/>
                </a:lnTo>
                <a:lnTo>
                  <a:pt x="242107" y="52853"/>
                </a:lnTo>
                <a:lnTo>
                  <a:pt x="232528" y="44980"/>
                </a:lnTo>
                <a:lnTo>
                  <a:pt x="222830" y="37315"/>
                </a:lnTo>
                <a:lnTo>
                  <a:pt x="215971" y="30873"/>
                </a:lnTo>
                <a:lnTo>
                  <a:pt x="211273" y="23586"/>
                </a:lnTo>
                <a:lnTo>
                  <a:pt x="210080" y="15983"/>
                </a:lnTo>
                <a:close/>
              </a:path>
              <a:path w="380365" h="418465">
                <a:moveTo>
                  <a:pt x="0" y="73028"/>
                </a:moveTo>
                <a:lnTo>
                  <a:pt x="5676" y="60579"/>
                </a:lnTo>
                <a:lnTo>
                  <a:pt x="15205" y="54202"/>
                </a:lnTo>
                <a:lnTo>
                  <a:pt x="27029" y="51714"/>
                </a:lnTo>
                <a:lnTo>
                  <a:pt x="39591" y="50934"/>
                </a:lnTo>
                <a:lnTo>
                  <a:pt x="48803" y="51375"/>
                </a:lnTo>
                <a:lnTo>
                  <a:pt x="93518" y="61102"/>
                </a:lnTo>
                <a:lnTo>
                  <a:pt x="131368" y="74706"/>
                </a:lnTo>
                <a:lnTo>
                  <a:pt x="166237" y="94716"/>
                </a:lnTo>
                <a:lnTo>
                  <a:pt x="197480" y="122671"/>
                </a:lnTo>
                <a:lnTo>
                  <a:pt x="221149" y="154801"/>
                </a:lnTo>
                <a:lnTo>
                  <a:pt x="237844" y="189758"/>
                </a:lnTo>
                <a:lnTo>
                  <a:pt x="248572" y="226917"/>
                </a:lnTo>
                <a:lnTo>
                  <a:pt x="254338" y="265651"/>
                </a:lnTo>
                <a:lnTo>
                  <a:pt x="255400" y="290981"/>
                </a:lnTo>
                <a:lnTo>
                  <a:pt x="254342" y="316529"/>
                </a:lnTo>
                <a:lnTo>
                  <a:pt x="249115" y="367640"/>
                </a:lnTo>
                <a:lnTo>
                  <a:pt x="225423" y="409341"/>
                </a:lnTo>
                <a:lnTo>
                  <a:pt x="211948" y="418180"/>
                </a:lnTo>
                <a:lnTo>
                  <a:pt x="191131" y="416010"/>
                </a:lnTo>
                <a:lnTo>
                  <a:pt x="184245" y="377188"/>
                </a:lnTo>
                <a:lnTo>
                  <a:pt x="185401" y="286586"/>
                </a:lnTo>
                <a:lnTo>
                  <a:pt x="185486" y="260036"/>
                </a:lnTo>
                <a:lnTo>
                  <a:pt x="166437" y="198803"/>
                </a:lnTo>
                <a:lnTo>
                  <a:pt x="120265" y="155382"/>
                </a:lnTo>
                <a:lnTo>
                  <a:pt x="74535" y="129625"/>
                </a:lnTo>
                <a:lnTo>
                  <a:pt x="27399" y="106252"/>
                </a:lnTo>
                <a:lnTo>
                  <a:pt x="16328" y="100974"/>
                </a:lnTo>
                <a:lnTo>
                  <a:pt x="6600" y="94838"/>
                </a:lnTo>
                <a:lnTo>
                  <a:pt x="422" y="86103"/>
                </a:lnTo>
                <a:lnTo>
                  <a:pt x="0" y="730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447316" y="6356142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20" y="135437"/>
                </a:moveTo>
                <a:lnTo>
                  <a:pt x="366150" y="175451"/>
                </a:lnTo>
                <a:lnTo>
                  <a:pt x="370518" y="218253"/>
                </a:lnTo>
                <a:lnTo>
                  <a:pt x="369389" y="239428"/>
                </a:lnTo>
                <a:lnTo>
                  <a:pt x="360648" y="290578"/>
                </a:lnTo>
                <a:lnTo>
                  <a:pt x="335589" y="336181"/>
                </a:lnTo>
                <a:lnTo>
                  <a:pt x="299517" y="369627"/>
                </a:lnTo>
                <a:lnTo>
                  <a:pt x="261615" y="400818"/>
                </a:lnTo>
                <a:lnTo>
                  <a:pt x="233532" y="409570"/>
                </a:lnTo>
                <a:lnTo>
                  <a:pt x="217947" y="406910"/>
                </a:lnTo>
                <a:lnTo>
                  <a:pt x="201282" y="401087"/>
                </a:lnTo>
                <a:lnTo>
                  <a:pt x="208250" y="392062"/>
                </a:lnTo>
                <a:lnTo>
                  <a:pt x="214785" y="383442"/>
                </a:lnTo>
                <a:lnTo>
                  <a:pt x="248249" y="349378"/>
                </a:lnTo>
                <a:lnTo>
                  <a:pt x="269367" y="332253"/>
                </a:lnTo>
                <a:lnTo>
                  <a:pt x="295391" y="306435"/>
                </a:lnTo>
                <a:lnTo>
                  <a:pt x="311407" y="276809"/>
                </a:lnTo>
                <a:lnTo>
                  <a:pt x="318980" y="243852"/>
                </a:lnTo>
                <a:lnTo>
                  <a:pt x="319677" y="208040"/>
                </a:lnTo>
                <a:lnTo>
                  <a:pt x="319366" y="195662"/>
                </a:lnTo>
                <a:lnTo>
                  <a:pt x="319639" y="183265"/>
                </a:lnTo>
                <a:lnTo>
                  <a:pt x="320086" y="170873"/>
                </a:lnTo>
                <a:lnTo>
                  <a:pt x="320297" y="158514"/>
                </a:lnTo>
                <a:lnTo>
                  <a:pt x="321256" y="149153"/>
                </a:lnTo>
                <a:lnTo>
                  <a:pt x="324199" y="140998"/>
                </a:lnTo>
                <a:lnTo>
                  <a:pt x="329520" y="135437"/>
                </a:lnTo>
                <a:close/>
              </a:path>
              <a:path w="370840" h="409575">
                <a:moveTo>
                  <a:pt x="156722" y="3039"/>
                </a:moveTo>
                <a:lnTo>
                  <a:pt x="198304" y="21109"/>
                </a:lnTo>
                <a:lnTo>
                  <a:pt x="222937" y="70148"/>
                </a:lnTo>
                <a:lnTo>
                  <a:pt x="235085" y="108490"/>
                </a:lnTo>
                <a:lnTo>
                  <a:pt x="240332" y="148348"/>
                </a:lnTo>
                <a:lnTo>
                  <a:pt x="237063" y="190145"/>
                </a:lnTo>
                <a:lnTo>
                  <a:pt x="225880" y="228452"/>
                </a:lnTo>
                <a:lnTo>
                  <a:pt x="208219" y="262932"/>
                </a:lnTo>
                <a:lnTo>
                  <a:pt x="185188" y="294003"/>
                </a:lnTo>
                <a:lnTo>
                  <a:pt x="157894" y="322085"/>
                </a:lnTo>
                <a:lnTo>
                  <a:pt x="117451" y="352955"/>
                </a:lnTo>
                <a:lnTo>
                  <a:pt x="73649" y="379806"/>
                </a:lnTo>
                <a:lnTo>
                  <a:pt x="42270" y="388361"/>
                </a:lnTo>
                <a:lnTo>
                  <a:pt x="26125" y="386271"/>
                </a:lnTo>
                <a:lnTo>
                  <a:pt x="10877" y="380905"/>
                </a:lnTo>
                <a:lnTo>
                  <a:pt x="0" y="363089"/>
                </a:lnTo>
                <a:lnTo>
                  <a:pt x="3606" y="357233"/>
                </a:lnTo>
                <a:lnTo>
                  <a:pt x="35169" y="327177"/>
                </a:lnTo>
                <a:lnTo>
                  <a:pt x="99430" y="279984"/>
                </a:lnTo>
                <a:lnTo>
                  <a:pt x="120587" y="263945"/>
                </a:lnTo>
                <a:lnTo>
                  <a:pt x="143624" y="239604"/>
                </a:lnTo>
                <a:lnTo>
                  <a:pt x="157708" y="211653"/>
                </a:lnTo>
                <a:lnTo>
                  <a:pt x="164139" y="181014"/>
                </a:lnTo>
                <a:lnTo>
                  <a:pt x="164215" y="148606"/>
                </a:lnTo>
                <a:lnTo>
                  <a:pt x="161238" y="122553"/>
                </a:lnTo>
                <a:lnTo>
                  <a:pt x="156948" y="96627"/>
                </a:lnTo>
                <a:lnTo>
                  <a:pt x="151971" y="70783"/>
                </a:lnTo>
                <a:lnTo>
                  <a:pt x="146933" y="44977"/>
                </a:lnTo>
                <a:lnTo>
                  <a:pt x="144412" y="32974"/>
                </a:lnTo>
                <a:lnTo>
                  <a:pt x="143388" y="21518"/>
                </a:lnTo>
                <a:lnTo>
                  <a:pt x="146584" y="11307"/>
                </a:lnTo>
                <a:lnTo>
                  <a:pt x="156722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23913" y="6852705"/>
            <a:ext cx="380365" cy="418465"/>
          </a:xfrm>
          <a:custGeom>
            <a:avLst/>
            <a:gdLst/>
            <a:ahLst/>
            <a:cxnLst/>
            <a:rect l="l" t="t" r="r" b="b"/>
            <a:pathLst>
              <a:path w="380364" h="418465">
                <a:moveTo>
                  <a:pt x="210080" y="15983"/>
                </a:moveTo>
                <a:lnTo>
                  <a:pt x="213735" y="8592"/>
                </a:lnTo>
                <a:lnTo>
                  <a:pt x="220210" y="4140"/>
                </a:lnTo>
                <a:lnTo>
                  <a:pt x="228855" y="1082"/>
                </a:lnTo>
                <a:lnTo>
                  <a:pt x="237776" y="0"/>
                </a:lnTo>
                <a:lnTo>
                  <a:pt x="245080" y="1474"/>
                </a:lnTo>
                <a:lnTo>
                  <a:pt x="282931" y="21705"/>
                </a:lnTo>
                <a:lnTo>
                  <a:pt x="316936" y="47377"/>
                </a:lnTo>
                <a:lnTo>
                  <a:pt x="352295" y="85357"/>
                </a:lnTo>
                <a:lnTo>
                  <a:pt x="373345" y="132943"/>
                </a:lnTo>
                <a:lnTo>
                  <a:pt x="378049" y="181909"/>
                </a:lnTo>
                <a:lnTo>
                  <a:pt x="379851" y="230962"/>
                </a:lnTo>
                <a:lnTo>
                  <a:pt x="377284" y="246035"/>
                </a:lnTo>
                <a:lnTo>
                  <a:pt x="369772" y="258596"/>
                </a:lnTo>
                <a:lnTo>
                  <a:pt x="358202" y="269372"/>
                </a:lnTo>
                <a:lnTo>
                  <a:pt x="343463" y="279088"/>
                </a:lnTo>
                <a:lnTo>
                  <a:pt x="340516" y="268073"/>
                </a:lnTo>
                <a:lnTo>
                  <a:pt x="337627" y="257649"/>
                </a:lnTo>
                <a:lnTo>
                  <a:pt x="330850" y="210381"/>
                </a:lnTo>
                <a:lnTo>
                  <a:pt x="330048" y="183204"/>
                </a:lnTo>
                <a:lnTo>
                  <a:pt x="325312" y="146852"/>
                </a:lnTo>
                <a:lnTo>
                  <a:pt x="311476" y="116148"/>
                </a:lnTo>
                <a:lnTo>
                  <a:pt x="289871" y="90134"/>
                </a:lnTo>
                <a:lnTo>
                  <a:pt x="261826" y="67853"/>
                </a:lnTo>
                <a:lnTo>
                  <a:pt x="251797" y="60591"/>
                </a:lnTo>
                <a:lnTo>
                  <a:pt x="242107" y="52853"/>
                </a:lnTo>
                <a:lnTo>
                  <a:pt x="232528" y="44980"/>
                </a:lnTo>
                <a:lnTo>
                  <a:pt x="222830" y="37315"/>
                </a:lnTo>
                <a:lnTo>
                  <a:pt x="215971" y="30873"/>
                </a:lnTo>
                <a:lnTo>
                  <a:pt x="211273" y="23586"/>
                </a:lnTo>
                <a:lnTo>
                  <a:pt x="210080" y="15983"/>
                </a:lnTo>
                <a:close/>
              </a:path>
              <a:path w="380364" h="418465">
                <a:moveTo>
                  <a:pt x="0" y="73028"/>
                </a:moveTo>
                <a:lnTo>
                  <a:pt x="5676" y="60579"/>
                </a:lnTo>
                <a:lnTo>
                  <a:pt x="15205" y="54202"/>
                </a:lnTo>
                <a:lnTo>
                  <a:pt x="27029" y="51714"/>
                </a:lnTo>
                <a:lnTo>
                  <a:pt x="39591" y="50934"/>
                </a:lnTo>
                <a:lnTo>
                  <a:pt x="48803" y="51375"/>
                </a:lnTo>
                <a:lnTo>
                  <a:pt x="93518" y="61102"/>
                </a:lnTo>
                <a:lnTo>
                  <a:pt x="131368" y="74706"/>
                </a:lnTo>
                <a:lnTo>
                  <a:pt x="166237" y="94716"/>
                </a:lnTo>
                <a:lnTo>
                  <a:pt x="197480" y="122671"/>
                </a:lnTo>
                <a:lnTo>
                  <a:pt x="221149" y="154801"/>
                </a:lnTo>
                <a:lnTo>
                  <a:pt x="237844" y="189758"/>
                </a:lnTo>
                <a:lnTo>
                  <a:pt x="248572" y="226917"/>
                </a:lnTo>
                <a:lnTo>
                  <a:pt x="254338" y="265651"/>
                </a:lnTo>
                <a:lnTo>
                  <a:pt x="255400" y="290981"/>
                </a:lnTo>
                <a:lnTo>
                  <a:pt x="254342" y="316529"/>
                </a:lnTo>
                <a:lnTo>
                  <a:pt x="249115" y="367640"/>
                </a:lnTo>
                <a:lnTo>
                  <a:pt x="225423" y="409341"/>
                </a:lnTo>
                <a:lnTo>
                  <a:pt x="211951" y="418178"/>
                </a:lnTo>
                <a:lnTo>
                  <a:pt x="191130" y="416008"/>
                </a:lnTo>
                <a:lnTo>
                  <a:pt x="184245" y="377188"/>
                </a:lnTo>
                <a:lnTo>
                  <a:pt x="185401" y="286586"/>
                </a:lnTo>
                <a:lnTo>
                  <a:pt x="185486" y="260036"/>
                </a:lnTo>
                <a:lnTo>
                  <a:pt x="166437" y="198803"/>
                </a:lnTo>
                <a:lnTo>
                  <a:pt x="120265" y="155382"/>
                </a:lnTo>
                <a:lnTo>
                  <a:pt x="74535" y="129625"/>
                </a:lnTo>
                <a:lnTo>
                  <a:pt x="27399" y="106252"/>
                </a:lnTo>
                <a:lnTo>
                  <a:pt x="16328" y="100974"/>
                </a:lnTo>
                <a:lnTo>
                  <a:pt x="6600" y="94838"/>
                </a:lnTo>
                <a:lnTo>
                  <a:pt x="422" y="86103"/>
                </a:lnTo>
                <a:lnTo>
                  <a:pt x="0" y="730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53443" y="8238845"/>
            <a:ext cx="454025" cy="766445"/>
          </a:xfrm>
          <a:custGeom>
            <a:avLst/>
            <a:gdLst/>
            <a:ahLst/>
            <a:cxnLst/>
            <a:rect l="l" t="t" r="r" b="b"/>
            <a:pathLst>
              <a:path w="454025" h="766445">
                <a:moveTo>
                  <a:pt x="33830" y="763492"/>
                </a:moveTo>
                <a:lnTo>
                  <a:pt x="23480" y="756367"/>
                </a:lnTo>
                <a:lnTo>
                  <a:pt x="18671" y="747134"/>
                </a:lnTo>
                <a:lnTo>
                  <a:pt x="17904" y="736320"/>
                </a:lnTo>
                <a:lnTo>
                  <a:pt x="19683" y="724454"/>
                </a:lnTo>
                <a:lnTo>
                  <a:pt x="30758" y="673615"/>
                </a:lnTo>
                <a:lnTo>
                  <a:pt x="42002" y="622829"/>
                </a:lnTo>
                <a:lnTo>
                  <a:pt x="51960" y="571888"/>
                </a:lnTo>
                <a:lnTo>
                  <a:pt x="59179" y="520586"/>
                </a:lnTo>
                <a:lnTo>
                  <a:pt x="61436" y="479013"/>
                </a:lnTo>
                <a:lnTo>
                  <a:pt x="60509" y="437066"/>
                </a:lnTo>
                <a:lnTo>
                  <a:pt x="57810" y="394970"/>
                </a:lnTo>
                <a:lnTo>
                  <a:pt x="54752" y="352947"/>
                </a:lnTo>
                <a:lnTo>
                  <a:pt x="41214" y="308187"/>
                </a:lnTo>
                <a:lnTo>
                  <a:pt x="14453" y="268639"/>
                </a:lnTo>
                <a:lnTo>
                  <a:pt x="971" y="245717"/>
                </a:lnTo>
                <a:lnTo>
                  <a:pt x="0" y="227103"/>
                </a:lnTo>
                <a:lnTo>
                  <a:pt x="11722" y="212771"/>
                </a:lnTo>
                <a:lnTo>
                  <a:pt x="36322" y="202695"/>
                </a:lnTo>
                <a:lnTo>
                  <a:pt x="87028" y="189300"/>
                </a:lnTo>
                <a:lnTo>
                  <a:pt x="137163" y="174523"/>
                </a:lnTo>
                <a:lnTo>
                  <a:pt x="186497" y="157330"/>
                </a:lnTo>
                <a:lnTo>
                  <a:pt x="234799" y="136684"/>
                </a:lnTo>
                <a:lnTo>
                  <a:pt x="297934" y="97440"/>
                </a:lnTo>
                <a:lnTo>
                  <a:pt x="352108" y="47384"/>
                </a:lnTo>
                <a:lnTo>
                  <a:pt x="361662" y="37062"/>
                </a:lnTo>
                <a:lnTo>
                  <a:pt x="371256" y="26809"/>
                </a:lnTo>
                <a:lnTo>
                  <a:pt x="404798" y="2712"/>
                </a:lnTo>
                <a:lnTo>
                  <a:pt x="412395" y="1467"/>
                </a:lnTo>
                <a:lnTo>
                  <a:pt x="419825" y="0"/>
                </a:lnTo>
                <a:lnTo>
                  <a:pt x="421567" y="15448"/>
                </a:lnTo>
                <a:lnTo>
                  <a:pt x="422296" y="23182"/>
                </a:lnTo>
                <a:lnTo>
                  <a:pt x="422740" y="30936"/>
                </a:lnTo>
                <a:lnTo>
                  <a:pt x="422814" y="33885"/>
                </a:lnTo>
                <a:lnTo>
                  <a:pt x="420073" y="36949"/>
                </a:lnTo>
                <a:lnTo>
                  <a:pt x="418629" y="40001"/>
                </a:lnTo>
                <a:lnTo>
                  <a:pt x="414115" y="38867"/>
                </a:lnTo>
                <a:lnTo>
                  <a:pt x="402950" y="71924"/>
                </a:lnTo>
                <a:lnTo>
                  <a:pt x="391447" y="104961"/>
                </a:lnTo>
                <a:lnTo>
                  <a:pt x="381093" y="138232"/>
                </a:lnTo>
                <a:lnTo>
                  <a:pt x="377108" y="155658"/>
                </a:lnTo>
                <a:lnTo>
                  <a:pt x="330332" y="136350"/>
                </a:lnTo>
                <a:lnTo>
                  <a:pt x="289474" y="162547"/>
                </a:lnTo>
                <a:lnTo>
                  <a:pt x="247406" y="185281"/>
                </a:lnTo>
                <a:lnTo>
                  <a:pt x="204153" y="204728"/>
                </a:lnTo>
                <a:lnTo>
                  <a:pt x="159738" y="221066"/>
                </a:lnTo>
                <a:lnTo>
                  <a:pt x="114186" y="234472"/>
                </a:lnTo>
                <a:lnTo>
                  <a:pt x="67521" y="245123"/>
                </a:lnTo>
                <a:lnTo>
                  <a:pt x="89583" y="290016"/>
                </a:lnTo>
                <a:lnTo>
                  <a:pt x="104495" y="335279"/>
                </a:lnTo>
                <a:lnTo>
                  <a:pt x="113246" y="380926"/>
                </a:lnTo>
                <a:lnTo>
                  <a:pt x="116823" y="426975"/>
                </a:lnTo>
                <a:lnTo>
                  <a:pt x="116214" y="473443"/>
                </a:lnTo>
                <a:lnTo>
                  <a:pt x="112407" y="520345"/>
                </a:lnTo>
                <a:lnTo>
                  <a:pt x="106390" y="567699"/>
                </a:lnTo>
                <a:lnTo>
                  <a:pt x="99150" y="615522"/>
                </a:lnTo>
                <a:lnTo>
                  <a:pt x="149884" y="636463"/>
                </a:lnTo>
                <a:lnTo>
                  <a:pt x="123798" y="667958"/>
                </a:lnTo>
                <a:lnTo>
                  <a:pt x="94812" y="706943"/>
                </a:lnTo>
                <a:lnTo>
                  <a:pt x="77103" y="736520"/>
                </a:lnTo>
                <a:lnTo>
                  <a:pt x="71452" y="746552"/>
                </a:lnTo>
                <a:lnTo>
                  <a:pt x="64548" y="756522"/>
                </a:lnTo>
                <a:lnTo>
                  <a:pt x="56270" y="763497"/>
                </a:lnTo>
                <a:lnTo>
                  <a:pt x="46176" y="766234"/>
                </a:lnTo>
                <a:lnTo>
                  <a:pt x="33830" y="763492"/>
                </a:lnTo>
                <a:close/>
              </a:path>
              <a:path w="454025" h="766445">
                <a:moveTo>
                  <a:pt x="149884" y="636463"/>
                </a:moveTo>
                <a:lnTo>
                  <a:pt x="99150" y="615522"/>
                </a:lnTo>
                <a:lnTo>
                  <a:pt x="132944" y="580492"/>
                </a:lnTo>
                <a:lnTo>
                  <a:pt x="166631" y="546180"/>
                </a:lnTo>
                <a:lnTo>
                  <a:pt x="200968" y="513462"/>
                </a:lnTo>
                <a:lnTo>
                  <a:pt x="236711" y="483209"/>
                </a:lnTo>
                <a:lnTo>
                  <a:pt x="274617" y="456296"/>
                </a:lnTo>
                <a:lnTo>
                  <a:pt x="315440" y="433597"/>
                </a:lnTo>
                <a:lnTo>
                  <a:pt x="359938" y="415985"/>
                </a:lnTo>
                <a:lnTo>
                  <a:pt x="341713" y="370970"/>
                </a:lnTo>
                <a:lnTo>
                  <a:pt x="328707" y="325455"/>
                </a:lnTo>
                <a:lnTo>
                  <a:pt x="320993" y="279337"/>
                </a:lnTo>
                <a:lnTo>
                  <a:pt x="318644" y="232514"/>
                </a:lnTo>
                <a:lnTo>
                  <a:pt x="321733" y="184886"/>
                </a:lnTo>
                <a:lnTo>
                  <a:pt x="330332" y="136350"/>
                </a:lnTo>
                <a:lnTo>
                  <a:pt x="377108" y="155658"/>
                </a:lnTo>
                <a:lnTo>
                  <a:pt x="373373" y="171993"/>
                </a:lnTo>
                <a:lnTo>
                  <a:pt x="369084" y="219969"/>
                </a:lnTo>
                <a:lnTo>
                  <a:pt x="372188" y="267679"/>
                </a:lnTo>
                <a:lnTo>
                  <a:pt x="381657" y="314802"/>
                </a:lnTo>
                <a:lnTo>
                  <a:pt x="396466" y="361017"/>
                </a:lnTo>
                <a:lnTo>
                  <a:pt x="423976" y="395202"/>
                </a:lnTo>
                <a:lnTo>
                  <a:pt x="442898" y="412893"/>
                </a:lnTo>
                <a:lnTo>
                  <a:pt x="449722" y="420416"/>
                </a:lnTo>
                <a:lnTo>
                  <a:pt x="453655" y="429242"/>
                </a:lnTo>
                <a:lnTo>
                  <a:pt x="452800" y="440452"/>
                </a:lnTo>
                <a:lnTo>
                  <a:pt x="447425" y="450455"/>
                </a:lnTo>
                <a:lnTo>
                  <a:pt x="439521" y="455857"/>
                </a:lnTo>
                <a:lnTo>
                  <a:pt x="429767" y="458033"/>
                </a:lnTo>
                <a:lnTo>
                  <a:pt x="418839" y="458356"/>
                </a:lnTo>
                <a:lnTo>
                  <a:pt x="385596" y="460952"/>
                </a:lnTo>
                <a:lnTo>
                  <a:pt x="324864" y="482541"/>
                </a:lnTo>
                <a:lnTo>
                  <a:pt x="258552" y="530018"/>
                </a:lnTo>
                <a:lnTo>
                  <a:pt x="221972" y="561723"/>
                </a:lnTo>
                <a:lnTo>
                  <a:pt x="187343" y="595308"/>
                </a:lnTo>
                <a:lnTo>
                  <a:pt x="154630" y="630733"/>
                </a:lnTo>
                <a:lnTo>
                  <a:pt x="149884" y="6364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658781" y="402990"/>
            <a:ext cx="600075" cy="604520"/>
          </a:xfrm>
          <a:custGeom>
            <a:avLst/>
            <a:gdLst/>
            <a:ahLst/>
            <a:cxnLst/>
            <a:rect l="l" t="t" r="r" b="b"/>
            <a:pathLst>
              <a:path w="600075" h="604519">
                <a:moveTo>
                  <a:pt x="9722" y="457019"/>
                </a:moveTo>
                <a:lnTo>
                  <a:pt x="2918" y="452034"/>
                </a:lnTo>
                <a:lnTo>
                  <a:pt x="0" y="436874"/>
                </a:lnTo>
                <a:lnTo>
                  <a:pt x="4785" y="430654"/>
                </a:lnTo>
                <a:lnTo>
                  <a:pt x="16739" y="425799"/>
                </a:lnTo>
                <a:lnTo>
                  <a:pt x="20773" y="423637"/>
                </a:lnTo>
                <a:lnTo>
                  <a:pt x="51014" y="387991"/>
                </a:lnTo>
                <a:lnTo>
                  <a:pt x="75000" y="359550"/>
                </a:lnTo>
                <a:lnTo>
                  <a:pt x="101637" y="327785"/>
                </a:lnTo>
                <a:lnTo>
                  <a:pt x="126413" y="298099"/>
                </a:lnTo>
                <a:lnTo>
                  <a:pt x="128069" y="296149"/>
                </a:lnTo>
                <a:lnTo>
                  <a:pt x="128567" y="291152"/>
                </a:lnTo>
                <a:lnTo>
                  <a:pt x="127206" y="288914"/>
                </a:lnTo>
                <a:lnTo>
                  <a:pt x="106374" y="249981"/>
                </a:lnTo>
                <a:lnTo>
                  <a:pt x="89356" y="209546"/>
                </a:lnTo>
                <a:lnTo>
                  <a:pt x="74676" y="168207"/>
                </a:lnTo>
                <a:lnTo>
                  <a:pt x="60856" y="126560"/>
                </a:lnTo>
                <a:lnTo>
                  <a:pt x="59097" y="114811"/>
                </a:lnTo>
                <a:lnTo>
                  <a:pt x="62307" y="106129"/>
                </a:lnTo>
                <a:lnTo>
                  <a:pt x="70129" y="101002"/>
                </a:lnTo>
                <a:lnTo>
                  <a:pt x="82208" y="99917"/>
                </a:lnTo>
                <a:lnTo>
                  <a:pt x="106902" y="103051"/>
                </a:lnTo>
                <a:lnTo>
                  <a:pt x="154854" y="115426"/>
                </a:lnTo>
                <a:lnTo>
                  <a:pt x="220331" y="138961"/>
                </a:lnTo>
                <a:lnTo>
                  <a:pt x="267834" y="156761"/>
                </a:lnTo>
                <a:lnTo>
                  <a:pt x="271863" y="156445"/>
                </a:lnTo>
                <a:lnTo>
                  <a:pt x="307352" y="121567"/>
                </a:lnTo>
                <a:lnTo>
                  <a:pt x="339092" y="91691"/>
                </a:lnTo>
                <a:lnTo>
                  <a:pt x="380822" y="54820"/>
                </a:lnTo>
                <a:lnTo>
                  <a:pt x="423351" y="18805"/>
                </a:lnTo>
                <a:lnTo>
                  <a:pt x="461734" y="0"/>
                </a:lnTo>
                <a:lnTo>
                  <a:pt x="470155" y="1028"/>
                </a:lnTo>
                <a:lnTo>
                  <a:pt x="493068" y="45335"/>
                </a:lnTo>
                <a:lnTo>
                  <a:pt x="493388" y="47088"/>
                </a:lnTo>
                <a:lnTo>
                  <a:pt x="460445" y="28068"/>
                </a:lnTo>
                <a:lnTo>
                  <a:pt x="415733" y="58331"/>
                </a:lnTo>
                <a:lnTo>
                  <a:pt x="376100" y="93408"/>
                </a:lnTo>
                <a:lnTo>
                  <a:pt x="338618" y="130273"/>
                </a:lnTo>
                <a:lnTo>
                  <a:pt x="300360" y="165896"/>
                </a:lnTo>
                <a:lnTo>
                  <a:pt x="431591" y="241665"/>
                </a:lnTo>
                <a:lnTo>
                  <a:pt x="351031" y="214440"/>
                </a:lnTo>
                <a:lnTo>
                  <a:pt x="278887" y="190223"/>
                </a:lnTo>
                <a:lnTo>
                  <a:pt x="276014" y="189226"/>
                </a:lnTo>
                <a:lnTo>
                  <a:pt x="271058" y="190459"/>
                </a:lnTo>
                <a:lnTo>
                  <a:pt x="268671" y="192384"/>
                </a:lnTo>
                <a:lnTo>
                  <a:pt x="243268" y="177716"/>
                </a:lnTo>
                <a:lnTo>
                  <a:pt x="170019" y="150815"/>
                </a:lnTo>
                <a:lnTo>
                  <a:pt x="132152" y="138901"/>
                </a:lnTo>
                <a:lnTo>
                  <a:pt x="92644" y="129854"/>
                </a:lnTo>
                <a:lnTo>
                  <a:pt x="105492" y="165953"/>
                </a:lnTo>
                <a:lnTo>
                  <a:pt x="118474" y="201324"/>
                </a:lnTo>
                <a:lnTo>
                  <a:pt x="133043" y="235456"/>
                </a:lnTo>
                <a:lnTo>
                  <a:pt x="150649" y="267838"/>
                </a:lnTo>
                <a:lnTo>
                  <a:pt x="173929" y="281279"/>
                </a:lnTo>
                <a:lnTo>
                  <a:pt x="169971" y="285599"/>
                </a:lnTo>
                <a:lnTo>
                  <a:pt x="165670" y="290530"/>
                </a:lnTo>
                <a:lnTo>
                  <a:pt x="164910" y="293906"/>
                </a:lnTo>
                <a:lnTo>
                  <a:pt x="207694" y="354276"/>
                </a:lnTo>
                <a:lnTo>
                  <a:pt x="142402" y="316578"/>
                </a:lnTo>
                <a:lnTo>
                  <a:pt x="119932" y="342650"/>
                </a:lnTo>
                <a:lnTo>
                  <a:pt x="52991" y="420441"/>
                </a:lnTo>
                <a:lnTo>
                  <a:pt x="54011" y="422351"/>
                </a:lnTo>
                <a:lnTo>
                  <a:pt x="91527" y="444011"/>
                </a:lnTo>
                <a:lnTo>
                  <a:pt x="74840" y="447088"/>
                </a:lnTo>
                <a:lnTo>
                  <a:pt x="56153" y="450141"/>
                </a:lnTo>
                <a:lnTo>
                  <a:pt x="9722" y="457019"/>
                </a:lnTo>
                <a:close/>
              </a:path>
              <a:path w="600075" h="604519">
                <a:moveTo>
                  <a:pt x="431591" y="241665"/>
                </a:moveTo>
                <a:lnTo>
                  <a:pt x="300360" y="165896"/>
                </a:lnTo>
                <a:lnTo>
                  <a:pt x="455340" y="218388"/>
                </a:lnTo>
                <a:lnTo>
                  <a:pt x="462960" y="181136"/>
                </a:lnTo>
                <a:lnTo>
                  <a:pt x="467967" y="143626"/>
                </a:lnTo>
                <a:lnTo>
                  <a:pt x="469992" y="105855"/>
                </a:lnTo>
                <a:lnTo>
                  <a:pt x="468663" y="67820"/>
                </a:lnTo>
                <a:lnTo>
                  <a:pt x="467362" y="58181"/>
                </a:lnTo>
                <a:lnTo>
                  <a:pt x="465294" y="48471"/>
                </a:lnTo>
                <a:lnTo>
                  <a:pt x="462857" y="38497"/>
                </a:lnTo>
                <a:lnTo>
                  <a:pt x="460445" y="28068"/>
                </a:lnTo>
                <a:lnTo>
                  <a:pt x="493388" y="47088"/>
                </a:lnTo>
                <a:lnTo>
                  <a:pt x="495958" y="61186"/>
                </a:lnTo>
                <a:lnTo>
                  <a:pt x="497515" y="77345"/>
                </a:lnTo>
                <a:lnTo>
                  <a:pt x="498084" y="113546"/>
                </a:lnTo>
                <a:lnTo>
                  <a:pt x="495915" y="149491"/>
                </a:lnTo>
                <a:lnTo>
                  <a:pt x="491207" y="185184"/>
                </a:lnTo>
                <a:lnTo>
                  <a:pt x="484131" y="220736"/>
                </a:lnTo>
                <a:lnTo>
                  <a:pt x="482355" y="228570"/>
                </a:lnTo>
                <a:lnTo>
                  <a:pt x="483825" y="232456"/>
                </a:lnTo>
                <a:lnTo>
                  <a:pt x="599151" y="299042"/>
                </a:lnTo>
                <a:lnTo>
                  <a:pt x="598836" y="301577"/>
                </a:lnTo>
                <a:lnTo>
                  <a:pt x="593364" y="309440"/>
                </a:lnTo>
                <a:lnTo>
                  <a:pt x="588948" y="313759"/>
                </a:lnTo>
                <a:lnTo>
                  <a:pt x="557961" y="295868"/>
                </a:lnTo>
                <a:lnTo>
                  <a:pt x="476701" y="261105"/>
                </a:lnTo>
                <a:lnTo>
                  <a:pt x="476118" y="264071"/>
                </a:lnTo>
                <a:lnTo>
                  <a:pt x="447120" y="247329"/>
                </a:lnTo>
                <a:lnTo>
                  <a:pt x="444205" y="246174"/>
                </a:lnTo>
                <a:lnTo>
                  <a:pt x="442855" y="245527"/>
                </a:lnTo>
                <a:lnTo>
                  <a:pt x="441547" y="245036"/>
                </a:lnTo>
                <a:lnTo>
                  <a:pt x="431591" y="241665"/>
                </a:lnTo>
                <a:close/>
              </a:path>
              <a:path w="600075" h="604519">
                <a:moveTo>
                  <a:pt x="599151" y="299042"/>
                </a:moveTo>
                <a:lnTo>
                  <a:pt x="483825" y="232456"/>
                </a:lnTo>
                <a:lnTo>
                  <a:pt x="510506" y="243506"/>
                </a:lnTo>
                <a:lnTo>
                  <a:pt x="574410" y="271283"/>
                </a:lnTo>
                <a:lnTo>
                  <a:pt x="581901" y="275079"/>
                </a:lnTo>
                <a:lnTo>
                  <a:pt x="589262" y="279329"/>
                </a:lnTo>
                <a:lnTo>
                  <a:pt x="596603" y="285674"/>
                </a:lnTo>
                <a:lnTo>
                  <a:pt x="599855" y="293372"/>
                </a:lnTo>
                <a:lnTo>
                  <a:pt x="599151" y="299042"/>
                </a:lnTo>
                <a:close/>
              </a:path>
              <a:path w="600075" h="604519">
                <a:moveTo>
                  <a:pt x="502646" y="342665"/>
                </a:moveTo>
                <a:lnTo>
                  <a:pt x="464980" y="320918"/>
                </a:lnTo>
                <a:lnTo>
                  <a:pt x="558224" y="298398"/>
                </a:lnTo>
                <a:lnTo>
                  <a:pt x="557961" y="295868"/>
                </a:lnTo>
                <a:lnTo>
                  <a:pt x="588948" y="313759"/>
                </a:lnTo>
                <a:lnTo>
                  <a:pt x="588183" y="314507"/>
                </a:lnTo>
                <a:lnTo>
                  <a:pt x="582080" y="318645"/>
                </a:lnTo>
                <a:lnTo>
                  <a:pt x="538172" y="333431"/>
                </a:lnTo>
                <a:lnTo>
                  <a:pt x="510103" y="340887"/>
                </a:lnTo>
                <a:lnTo>
                  <a:pt x="502646" y="342665"/>
                </a:lnTo>
                <a:close/>
              </a:path>
              <a:path w="600075" h="604519">
                <a:moveTo>
                  <a:pt x="270319" y="407078"/>
                </a:moveTo>
                <a:lnTo>
                  <a:pt x="228003" y="382647"/>
                </a:lnTo>
                <a:lnTo>
                  <a:pt x="232512" y="383797"/>
                </a:lnTo>
                <a:lnTo>
                  <a:pt x="235118" y="383188"/>
                </a:lnTo>
                <a:lnTo>
                  <a:pt x="283187" y="372617"/>
                </a:lnTo>
                <a:lnTo>
                  <a:pt x="331329" y="359031"/>
                </a:lnTo>
                <a:lnTo>
                  <a:pt x="385357" y="342715"/>
                </a:lnTo>
                <a:lnTo>
                  <a:pt x="427808" y="329708"/>
                </a:lnTo>
                <a:lnTo>
                  <a:pt x="441395" y="288228"/>
                </a:lnTo>
                <a:lnTo>
                  <a:pt x="448746" y="251174"/>
                </a:lnTo>
                <a:lnTo>
                  <a:pt x="447401" y="248680"/>
                </a:lnTo>
                <a:lnTo>
                  <a:pt x="447120" y="247329"/>
                </a:lnTo>
                <a:lnTo>
                  <a:pt x="476118" y="264071"/>
                </a:lnTo>
                <a:lnTo>
                  <a:pt x="467612" y="307378"/>
                </a:lnTo>
                <a:lnTo>
                  <a:pt x="464980" y="320918"/>
                </a:lnTo>
                <a:lnTo>
                  <a:pt x="502646" y="342665"/>
                </a:lnTo>
                <a:lnTo>
                  <a:pt x="494528" y="344600"/>
                </a:lnTo>
                <a:lnTo>
                  <a:pt x="478935" y="348128"/>
                </a:lnTo>
                <a:lnTo>
                  <a:pt x="463344" y="351546"/>
                </a:lnTo>
                <a:lnTo>
                  <a:pt x="457463" y="352774"/>
                </a:lnTo>
                <a:lnTo>
                  <a:pt x="454083" y="355182"/>
                </a:lnTo>
                <a:lnTo>
                  <a:pt x="452742" y="361410"/>
                </a:lnTo>
                <a:lnTo>
                  <a:pt x="449103" y="378860"/>
                </a:lnTo>
                <a:lnTo>
                  <a:pt x="420800" y="362519"/>
                </a:lnTo>
                <a:lnTo>
                  <a:pt x="270319" y="407078"/>
                </a:lnTo>
                <a:close/>
              </a:path>
              <a:path w="600075" h="604519">
                <a:moveTo>
                  <a:pt x="173929" y="281279"/>
                </a:moveTo>
                <a:lnTo>
                  <a:pt x="150649" y="267838"/>
                </a:lnTo>
                <a:lnTo>
                  <a:pt x="243268" y="177716"/>
                </a:lnTo>
                <a:lnTo>
                  <a:pt x="268671" y="192384"/>
                </a:lnTo>
                <a:lnTo>
                  <a:pt x="242365" y="214096"/>
                </a:lnTo>
                <a:lnTo>
                  <a:pt x="217113" y="236742"/>
                </a:lnTo>
                <a:lnTo>
                  <a:pt x="192941" y="260532"/>
                </a:lnTo>
                <a:lnTo>
                  <a:pt x="173929" y="281279"/>
                </a:lnTo>
                <a:close/>
              </a:path>
              <a:path w="600075" h="604519">
                <a:moveTo>
                  <a:pt x="395719" y="588202"/>
                </a:moveTo>
                <a:lnTo>
                  <a:pt x="371217" y="574055"/>
                </a:lnTo>
                <a:lnTo>
                  <a:pt x="379352" y="554932"/>
                </a:lnTo>
                <a:lnTo>
                  <a:pt x="385867" y="535815"/>
                </a:lnTo>
                <a:lnTo>
                  <a:pt x="395438" y="497416"/>
                </a:lnTo>
                <a:lnTo>
                  <a:pt x="408831" y="430907"/>
                </a:lnTo>
                <a:lnTo>
                  <a:pt x="421949" y="363975"/>
                </a:lnTo>
                <a:lnTo>
                  <a:pt x="421310" y="363474"/>
                </a:lnTo>
                <a:lnTo>
                  <a:pt x="420800" y="362519"/>
                </a:lnTo>
                <a:lnTo>
                  <a:pt x="449103" y="378860"/>
                </a:lnTo>
                <a:lnTo>
                  <a:pt x="446759" y="390100"/>
                </a:lnTo>
                <a:lnTo>
                  <a:pt x="434617" y="447527"/>
                </a:lnTo>
                <a:lnTo>
                  <a:pt x="423041" y="502798"/>
                </a:lnTo>
                <a:lnTo>
                  <a:pt x="416762" y="529082"/>
                </a:lnTo>
                <a:lnTo>
                  <a:pt x="409137" y="554984"/>
                </a:lnTo>
                <a:lnTo>
                  <a:pt x="399050" y="581670"/>
                </a:lnTo>
                <a:lnTo>
                  <a:pt x="398463" y="582916"/>
                </a:lnTo>
                <a:lnTo>
                  <a:pt x="397975" y="584220"/>
                </a:lnTo>
                <a:lnTo>
                  <a:pt x="395719" y="588202"/>
                </a:lnTo>
                <a:close/>
              </a:path>
              <a:path w="600075" h="604519">
                <a:moveTo>
                  <a:pt x="91527" y="444011"/>
                </a:moveTo>
                <a:lnTo>
                  <a:pt x="54011" y="422351"/>
                </a:lnTo>
                <a:lnTo>
                  <a:pt x="195019" y="390156"/>
                </a:lnTo>
                <a:lnTo>
                  <a:pt x="142402" y="316578"/>
                </a:lnTo>
                <a:lnTo>
                  <a:pt x="207694" y="354276"/>
                </a:lnTo>
                <a:lnTo>
                  <a:pt x="226571" y="380763"/>
                </a:lnTo>
                <a:lnTo>
                  <a:pt x="228003" y="382647"/>
                </a:lnTo>
                <a:lnTo>
                  <a:pt x="270319" y="407078"/>
                </a:lnTo>
                <a:lnTo>
                  <a:pt x="249297" y="413303"/>
                </a:lnTo>
                <a:lnTo>
                  <a:pt x="250247" y="414644"/>
                </a:lnTo>
                <a:lnTo>
                  <a:pt x="251920" y="416800"/>
                </a:lnTo>
                <a:lnTo>
                  <a:pt x="253636" y="419111"/>
                </a:lnTo>
                <a:lnTo>
                  <a:pt x="280942" y="457334"/>
                </a:lnTo>
                <a:lnTo>
                  <a:pt x="215263" y="419414"/>
                </a:lnTo>
                <a:lnTo>
                  <a:pt x="210441" y="418347"/>
                </a:lnTo>
                <a:lnTo>
                  <a:pt x="207678" y="418998"/>
                </a:lnTo>
                <a:lnTo>
                  <a:pt x="122001" y="437689"/>
                </a:lnTo>
                <a:lnTo>
                  <a:pt x="93434" y="443660"/>
                </a:lnTo>
                <a:lnTo>
                  <a:pt x="91527" y="444011"/>
                </a:lnTo>
                <a:close/>
              </a:path>
              <a:path w="600075" h="604519">
                <a:moveTo>
                  <a:pt x="351373" y="596020"/>
                </a:moveTo>
                <a:lnTo>
                  <a:pt x="347866" y="592674"/>
                </a:lnTo>
                <a:lnTo>
                  <a:pt x="340197" y="586661"/>
                </a:lnTo>
                <a:lnTo>
                  <a:pt x="334353" y="579324"/>
                </a:lnTo>
                <a:lnTo>
                  <a:pt x="325083" y="567412"/>
                </a:lnTo>
                <a:lnTo>
                  <a:pt x="215263" y="419414"/>
                </a:lnTo>
                <a:lnTo>
                  <a:pt x="280942" y="457334"/>
                </a:lnTo>
                <a:lnTo>
                  <a:pt x="330088" y="525605"/>
                </a:lnTo>
                <a:lnTo>
                  <a:pt x="337441" y="535558"/>
                </a:lnTo>
                <a:lnTo>
                  <a:pt x="344980" y="545383"/>
                </a:lnTo>
                <a:lnTo>
                  <a:pt x="352650" y="555110"/>
                </a:lnTo>
                <a:lnTo>
                  <a:pt x="363177" y="568224"/>
                </a:lnTo>
                <a:lnTo>
                  <a:pt x="367198" y="570678"/>
                </a:lnTo>
                <a:lnTo>
                  <a:pt x="371217" y="574055"/>
                </a:lnTo>
                <a:lnTo>
                  <a:pt x="395719" y="588202"/>
                </a:lnTo>
                <a:lnTo>
                  <a:pt x="390355" y="597665"/>
                </a:lnTo>
                <a:lnTo>
                  <a:pt x="380779" y="604097"/>
                </a:lnTo>
                <a:lnTo>
                  <a:pt x="368150" y="603541"/>
                </a:lnTo>
                <a:lnTo>
                  <a:pt x="351373" y="596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314302" y="3464584"/>
            <a:ext cx="454659" cy="790575"/>
          </a:xfrm>
          <a:custGeom>
            <a:avLst/>
            <a:gdLst/>
            <a:ahLst/>
            <a:cxnLst/>
            <a:rect l="l" t="t" r="r" b="b"/>
            <a:pathLst>
              <a:path w="454659" h="790575">
                <a:moveTo>
                  <a:pt x="323968" y="127"/>
                </a:moveTo>
                <a:lnTo>
                  <a:pt x="334761" y="4746"/>
                </a:lnTo>
                <a:lnTo>
                  <a:pt x="340871" y="12429"/>
                </a:lnTo>
                <a:lnTo>
                  <a:pt x="343571" y="22386"/>
                </a:lnTo>
                <a:lnTo>
                  <a:pt x="344134" y="33830"/>
                </a:lnTo>
                <a:lnTo>
                  <a:pt x="343385" y="83540"/>
                </a:lnTo>
                <a:lnTo>
                  <a:pt x="342472" y="133234"/>
                </a:lnTo>
                <a:lnTo>
                  <a:pt x="342764" y="182818"/>
                </a:lnTo>
                <a:lnTo>
                  <a:pt x="345632" y="232200"/>
                </a:lnTo>
                <a:lnTo>
                  <a:pt x="351245" y="271509"/>
                </a:lnTo>
                <a:lnTo>
                  <a:pt x="359844" y="310538"/>
                </a:lnTo>
                <a:lnTo>
                  <a:pt x="370092" y="349359"/>
                </a:lnTo>
                <a:lnTo>
                  <a:pt x="380656" y="388039"/>
                </a:lnTo>
                <a:lnTo>
                  <a:pt x="401322" y="427212"/>
                </a:lnTo>
                <a:lnTo>
                  <a:pt x="433133" y="458903"/>
                </a:lnTo>
                <a:lnTo>
                  <a:pt x="449713" y="477672"/>
                </a:lnTo>
                <a:lnTo>
                  <a:pt x="454042" y="494880"/>
                </a:lnTo>
                <a:lnTo>
                  <a:pt x="445956" y="510590"/>
                </a:lnTo>
                <a:lnTo>
                  <a:pt x="425291" y="524862"/>
                </a:lnTo>
                <a:lnTo>
                  <a:pt x="381334" y="547386"/>
                </a:lnTo>
                <a:lnTo>
                  <a:pt x="338155" y="571089"/>
                </a:lnTo>
                <a:lnTo>
                  <a:pt x="296157" y="596894"/>
                </a:lnTo>
                <a:lnTo>
                  <a:pt x="255741" y="625722"/>
                </a:lnTo>
                <a:lnTo>
                  <a:pt x="205179" y="674861"/>
                </a:lnTo>
                <a:lnTo>
                  <a:pt x="164820" y="732341"/>
                </a:lnTo>
                <a:lnTo>
                  <a:pt x="157979" y="743875"/>
                </a:lnTo>
                <a:lnTo>
                  <a:pt x="151087" y="755352"/>
                </a:lnTo>
                <a:lnTo>
                  <a:pt x="124825" y="784495"/>
                </a:lnTo>
                <a:lnTo>
                  <a:pt x="118098" y="787157"/>
                </a:lnTo>
                <a:lnTo>
                  <a:pt x="111566" y="789995"/>
                </a:lnTo>
                <a:lnTo>
                  <a:pt x="107116" y="775897"/>
                </a:lnTo>
                <a:lnTo>
                  <a:pt x="105020" y="768811"/>
                </a:lnTo>
                <a:lnTo>
                  <a:pt x="103182" y="761650"/>
                </a:lnTo>
                <a:lnTo>
                  <a:pt x="102569" y="758908"/>
                </a:lnTo>
                <a:lnTo>
                  <a:pt x="104512" y="755503"/>
                </a:lnTo>
                <a:lnTo>
                  <a:pt x="105271" y="752365"/>
                </a:lnTo>
                <a:lnTo>
                  <a:pt x="109614" y="752534"/>
                </a:lnTo>
                <a:lnTo>
                  <a:pt x="113731" y="719430"/>
                </a:lnTo>
                <a:lnTo>
                  <a:pt x="118160" y="686277"/>
                </a:lnTo>
                <a:lnTo>
                  <a:pt x="121495" y="653132"/>
                </a:lnTo>
                <a:lnTo>
                  <a:pt x="121924" y="636056"/>
                </a:lnTo>
                <a:lnTo>
                  <a:pt x="168324" y="644878"/>
                </a:lnTo>
                <a:lnTo>
                  <a:pt x="207624" y="606184"/>
                </a:lnTo>
                <a:lnTo>
                  <a:pt x="249424" y="571763"/>
                </a:lnTo>
                <a:lnTo>
                  <a:pt x="293631" y="541336"/>
                </a:lnTo>
                <a:lnTo>
                  <a:pt x="340149" y="514626"/>
                </a:lnTo>
                <a:lnTo>
                  <a:pt x="388883" y="491354"/>
                </a:lnTo>
                <a:lnTo>
                  <a:pt x="356867" y="448217"/>
                </a:lnTo>
                <a:lnTo>
                  <a:pt x="333143" y="402822"/>
                </a:lnTo>
                <a:lnTo>
                  <a:pt x="316356" y="355436"/>
                </a:lnTo>
                <a:lnTo>
                  <a:pt x="305153" y="306327"/>
                </a:lnTo>
                <a:lnTo>
                  <a:pt x="298177" y="255762"/>
                </a:lnTo>
                <a:lnTo>
                  <a:pt x="294075" y="204010"/>
                </a:lnTo>
                <a:lnTo>
                  <a:pt x="291491" y="151338"/>
                </a:lnTo>
                <a:lnTo>
                  <a:pt x="240880" y="141715"/>
                </a:lnTo>
                <a:lnTo>
                  <a:pt x="278573" y="65019"/>
                </a:lnTo>
                <a:lnTo>
                  <a:pt x="289325" y="33877"/>
                </a:lnTo>
                <a:lnTo>
                  <a:pt x="292647" y="23385"/>
                </a:lnTo>
                <a:lnTo>
                  <a:pt x="297126" y="12702"/>
                </a:lnTo>
                <a:lnTo>
                  <a:pt x="303419" y="4549"/>
                </a:lnTo>
                <a:lnTo>
                  <a:pt x="312155" y="0"/>
                </a:lnTo>
                <a:lnTo>
                  <a:pt x="323968" y="127"/>
                </a:lnTo>
                <a:close/>
              </a:path>
              <a:path w="454659" h="790575">
                <a:moveTo>
                  <a:pt x="240880" y="141715"/>
                </a:moveTo>
                <a:lnTo>
                  <a:pt x="291491" y="151338"/>
                </a:lnTo>
                <a:lnTo>
                  <a:pt x="262959" y="197270"/>
                </a:lnTo>
                <a:lnTo>
                  <a:pt x="234185" y="242107"/>
                </a:lnTo>
                <a:lnTo>
                  <a:pt x="203813" y="284790"/>
                </a:lnTo>
                <a:lnTo>
                  <a:pt x="170487" y="324259"/>
                </a:lnTo>
                <a:lnTo>
                  <a:pt x="132852" y="359452"/>
                </a:lnTo>
                <a:lnTo>
                  <a:pt x="89552" y="389310"/>
                </a:lnTo>
                <a:lnTo>
                  <a:pt x="118997" y="435669"/>
                </a:lnTo>
                <a:lnTo>
                  <a:pt x="141680" y="484217"/>
                </a:lnTo>
                <a:lnTo>
                  <a:pt x="157517" y="535141"/>
                </a:lnTo>
                <a:lnTo>
                  <a:pt x="166426" y="588632"/>
                </a:lnTo>
                <a:lnTo>
                  <a:pt x="168324" y="644878"/>
                </a:lnTo>
                <a:lnTo>
                  <a:pt x="121924" y="636056"/>
                </a:lnTo>
                <a:lnTo>
                  <a:pt x="122326" y="620049"/>
                </a:lnTo>
                <a:lnTo>
                  <a:pt x="117390" y="574354"/>
                </a:lnTo>
                <a:lnTo>
                  <a:pt x="105734" y="530366"/>
                </a:lnTo>
                <a:lnTo>
                  <a:pt x="88358" y="488182"/>
                </a:lnTo>
                <a:lnTo>
                  <a:pt x="66259" y="447901"/>
                </a:lnTo>
                <a:lnTo>
                  <a:pt x="34753" y="421371"/>
                </a:lnTo>
                <a:lnTo>
                  <a:pt x="14158" y="408565"/>
                </a:lnTo>
                <a:lnTo>
                  <a:pt x="6519" y="402879"/>
                </a:lnTo>
                <a:lnTo>
                  <a:pt x="1287" y="395404"/>
                </a:lnTo>
                <a:lnTo>
                  <a:pt x="0" y="384756"/>
                </a:lnTo>
                <a:lnTo>
                  <a:pt x="3073" y="374345"/>
                </a:lnTo>
                <a:lnTo>
                  <a:pt x="9312" y="367736"/>
                </a:lnTo>
                <a:lnTo>
                  <a:pt x="17843" y="363778"/>
                </a:lnTo>
                <a:lnTo>
                  <a:pt x="27789" y="361320"/>
                </a:lnTo>
                <a:lnTo>
                  <a:pt x="57751" y="352336"/>
                </a:lnTo>
                <a:lnTo>
                  <a:pt x="109374" y="320174"/>
                </a:lnTo>
                <a:lnTo>
                  <a:pt x="167024" y="255452"/>
                </a:lnTo>
                <a:lnTo>
                  <a:pt x="199419" y="210729"/>
                </a:lnTo>
                <a:lnTo>
                  <a:pt x="228763" y="164048"/>
                </a:lnTo>
                <a:lnTo>
                  <a:pt x="240880" y="141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76090" y="853313"/>
            <a:ext cx="478790" cy="812165"/>
          </a:xfrm>
          <a:custGeom>
            <a:avLst/>
            <a:gdLst/>
            <a:ahLst/>
            <a:cxnLst/>
            <a:rect l="l" t="t" r="r" b="b"/>
            <a:pathLst>
              <a:path w="478790" h="812164">
                <a:moveTo>
                  <a:pt x="452228" y="808359"/>
                </a:moveTo>
                <a:lnTo>
                  <a:pt x="439686" y="811910"/>
                </a:lnTo>
                <a:lnTo>
                  <a:pt x="429153" y="809671"/>
                </a:lnTo>
                <a:lnTo>
                  <a:pt x="420053" y="803179"/>
                </a:lnTo>
                <a:lnTo>
                  <a:pt x="411808" y="793972"/>
                </a:lnTo>
                <a:lnTo>
                  <a:pt x="378781" y="751777"/>
                </a:lnTo>
                <a:lnTo>
                  <a:pt x="345909" y="709483"/>
                </a:lnTo>
                <a:lnTo>
                  <a:pt x="312059" y="668111"/>
                </a:lnTo>
                <a:lnTo>
                  <a:pt x="276101" y="628679"/>
                </a:lnTo>
                <a:lnTo>
                  <a:pt x="244573" y="599582"/>
                </a:lnTo>
                <a:lnTo>
                  <a:pt x="210632" y="572772"/>
                </a:lnTo>
                <a:lnTo>
                  <a:pt x="175393" y="547273"/>
                </a:lnTo>
                <a:lnTo>
                  <a:pt x="139974" y="522108"/>
                </a:lnTo>
                <a:lnTo>
                  <a:pt x="95412" y="503478"/>
                </a:lnTo>
                <a:lnTo>
                  <a:pt x="46201" y="498788"/>
                </a:lnTo>
                <a:lnTo>
                  <a:pt x="19026" y="494455"/>
                </a:lnTo>
                <a:lnTo>
                  <a:pt x="3592" y="483004"/>
                </a:lnTo>
                <a:lnTo>
                  <a:pt x="0" y="464270"/>
                </a:lnTo>
                <a:lnTo>
                  <a:pt x="8350" y="438090"/>
                </a:lnTo>
                <a:lnTo>
                  <a:pt x="31421" y="388970"/>
                </a:lnTo>
                <a:lnTo>
                  <a:pt x="53014" y="339396"/>
                </a:lnTo>
                <a:lnTo>
                  <a:pt x="72155" y="288873"/>
                </a:lnTo>
                <a:lnTo>
                  <a:pt x="87866" y="236902"/>
                </a:lnTo>
                <a:lnTo>
                  <a:pt x="95437" y="198815"/>
                </a:lnTo>
                <a:lnTo>
                  <a:pt x="98664" y="160923"/>
                </a:lnTo>
                <a:lnTo>
                  <a:pt x="98255" y="123038"/>
                </a:lnTo>
                <a:lnTo>
                  <a:pt x="94915" y="84969"/>
                </a:lnTo>
                <a:lnTo>
                  <a:pt x="93066" y="70593"/>
                </a:lnTo>
                <a:lnTo>
                  <a:pt x="91299" y="56230"/>
                </a:lnTo>
                <a:lnTo>
                  <a:pt x="90050" y="41850"/>
                </a:lnTo>
                <a:lnTo>
                  <a:pt x="89753" y="27428"/>
                </a:lnTo>
                <a:lnTo>
                  <a:pt x="91177" y="20582"/>
                </a:lnTo>
                <a:lnTo>
                  <a:pt x="94456" y="13731"/>
                </a:lnTo>
                <a:lnTo>
                  <a:pt x="98518" y="6872"/>
                </a:lnTo>
                <a:lnTo>
                  <a:pt x="102292" y="0"/>
                </a:lnTo>
                <a:lnTo>
                  <a:pt x="131812" y="24068"/>
                </a:lnTo>
                <a:lnTo>
                  <a:pt x="133276" y="27221"/>
                </a:lnTo>
                <a:lnTo>
                  <a:pt x="129375" y="30066"/>
                </a:lnTo>
                <a:lnTo>
                  <a:pt x="148214" y="60654"/>
                </a:lnTo>
                <a:lnTo>
                  <a:pt x="166812" y="91497"/>
                </a:lnTo>
                <a:lnTo>
                  <a:pt x="186361" y="121581"/>
                </a:lnTo>
                <a:lnTo>
                  <a:pt x="197557" y="136194"/>
                </a:lnTo>
                <a:lnTo>
                  <a:pt x="151117" y="160712"/>
                </a:lnTo>
                <a:lnTo>
                  <a:pt x="144765" y="210408"/>
                </a:lnTo>
                <a:lnTo>
                  <a:pt x="134857" y="258791"/>
                </a:lnTo>
                <a:lnTo>
                  <a:pt x="121550" y="305960"/>
                </a:lnTo>
                <a:lnTo>
                  <a:pt x="105000" y="352009"/>
                </a:lnTo>
                <a:lnTo>
                  <a:pt x="85365" y="397038"/>
                </a:lnTo>
                <a:lnTo>
                  <a:pt x="62801" y="441143"/>
                </a:lnTo>
                <a:lnTo>
                  <a:pt x="113135" y="453081"/>
                </a:lnTo>
                <a:lnTo>
                  <a:pt x="159009" y="470947"/>
                </a:lnTo>
                <a:lnTo>
                  <a:pt x="201093" y="493965"/>
                </a:lnTo>
                <a:lnTo>
                  <a:pt x="240056" y="521362"/>
                </a:lnTo>
                <a:lnTo>
                  <a:pt x="276568" y="552362"/>
                </a:lnTo>
                <a:lnTo>
                  <a:pt x="311299" y="586192"/>
                </a:lnTo>
                <a:lnTo>
                  <a:pt x="344920" y="622075"/>
                </a:lnTo>
                <a:lnTo>
                  <a:pt x="378100" y="659238"/>
                </a:lnTo>
                <a:lnTo>
                  <a:pt x="428468" y="632645"/>
                </a:lnTo>
                <a:lnTo>
                  <a:pt x="436146" y="674074"/>
                </a:lnTo>
                <a:lnTo>
                  <a:pt x="447847" y="722726"/>
                </a:lnTo>
                <a:lnTo>
                  <a:pt x="459571" y="756233"/>
                </a:lnTo>
                <a:lnTo>
                  <a:pt x="463783" y="767315"/>
                </a:lnTo>
                <a:lnTo>
                  <a:pt x="467115" y="779353"/>
                </a:lnTo>
                <a:lnTo>
                  <a:pt x="467151" y="790517"/>
                </a:lnTo>
                <a:lnTo>
                  <a:pt x="462615" y="800341"/>
                </a:lnTo>
                <a:lnTo>
                  <a:pt x="452228" y="808359"/>
                </a:lnTo>
                <a:close/>
              </a:path>
              <a:path w="478790" h="812164">
                <a:moveTo>
                  <a:pt x="428468" y="632645"/>
                </a:moveTo>
                <a:lnTo>
                  <a:pt x="378100" y="659238"/>
                </a:lnTo>
                <a:lnTo>
                  <a:pt x="372737" y="609359"/>
                </a:lnTo>
                <a:lnTo>
                  <a:pt x="367876" y="560037"/>
                </a:lnTo>
                <a:lnTo>
                  <a:pt x="364711" y="511244"/>
                </a:lnTo>
                <a:lnTo>
                  <a:pt x="364441" y="462952"/>
                </a:lnTo>
                <a:lnTo>
                  <a:pt x="368261" y="415134"/>
                </a:lnTo>
                <a:lnTo>
                  <a:pt x="377370" y="367763"/>
                </a:lnTo>
                <a:lnTo>
                  <a:pt x="392963" y="320810"/>
                </a:lnTo>
                <a:lnTo>
                  <a:pt x="345082" y="305741"/>
                </a:lnTo>
                <a:lnTo>
                  <a:pt x="300274" y="286193"/>
                </a:lnTo>
                <a:lnTo>
                  <a:pt x="258507" y="262041"/>
                </a:lnTo>
                <a:lnTo>
                  <a:pt x="219746" y="233160"/>
                </a:lnTo>
                <a:lnTo>
                  <a:pt x="183960" y="199425"/>
                </a:lnTo>
                <a:lnTo>
                  <a:pt x="151117" y="160712"/>
                </a:lnTo>
                <a:lnTo>
                  <a:pt x="197557" y="136194"/>
                </a:lnTo>
                <a:lnTo>
                  <a:pt x="208051" y="149891"/>
                </a:lnTo>
                <a:lnTo>
                  <a:pt x="243315" y="184809"/>
                </a:lnTo>
                <a:lnTo>
                  <a:pt x="283282" y="213673"/>
                </a:lnTo>
                <a:lnTo>
                  <a:pt x="327016" y="237090"/>
                </a:lnTo>
                <a:lnTo>
                  <a:pt x="373578" y="255663"/>
                </a:lnTo>
                <a:lnTo>
                  <a:pt x="387866" y="258345"/>
                </a:lnTo>
                <a:lnTo>
                  <a:pt x="403221" y="258072"/>
                </a:lnTo>
                <a:lnTo>
                  <a:pt x="419027" y="256236"/>
                </a:lnTo>
                <a:lnTo>
                  <a:pt x="445663" y="252807"/>
                </a:lnTo>
                <a:lnTo>
                  <a:pt x="456176" y="252321"/>
                </a:lnTo>
                <a:lnTo>
                  <a:pt x="465803" y="254989"/>
                </a:lnTo>
                <a:lnTo>
                  <a:pt x="474140" y="263031"/>
                </a:lnTo>
                <a:lnTo>
                  <a:pt x="478514" y="273874"/>
                </a:lnTo>
                <a:lnTo>
                  <a:pt x="477551" y="283707"/>
                </a:lnTo>
                <a:lnTo>
                  <a:pt x="472794" y="292893"/>
                </a:lnTo>
                <a:lnTo>
                  <a:pt x="465785" y="301796"/>
                </a:lnTo>
                <a:lnTo>
                  <a:pt x="445745" y="329937"/>
                </a:lnTo>
                <a:lnTo>
                  <a:pt x="431524" y="360250"/>
                </a:lnTo>
                <a:lnTo>
                  <a:pt x="422519" y="392411"/>
                </a:lnTo>
                <a:lnTo>
                  <a:pt x="418127" y="426093"/>
                </a:lnTo>
                <a:lnTo>
                  <a:pt x="416150" y="476324"/>
                </a:lnTo>
                <a:lnTo>
                  <a:pt x="417018" y="526235"/>
                </a:lnTo>
                <a:lnTo>
                  <a:pt x="420677" y="575830"/>
                </a:lnTo>
                <a:lnTo>
                  <a:pt x="427071" y="625109"/>
                </a:lnTo>
                <a:lnTo>
                  <a:pt x="428468" y="6326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55231" y="9521858"/>
            <a:ext cx="476250" cy="530860"/>
          </a:xfrm>
          <a:custGeom>
            <a:avLst/>
            <a:gdLst/>
            <a:ahLst/>
            <a:cxnLst/>
            <a:rect l="l" t="t" r="r" b="b"/>
            <a:pathLst>
              <a:path w="476250" h="530859">
                <a:moveTo>
                  <a:pt x="52000" y="351144"/>
                </a:moveTo>
                <a:lnTo>
                  <a:pt x="14338" y="334396"/>
                </a:lnTo>
                <a:lnTo>
                  <a:pt x="1621" y="270768"/>
                </a:lnTo>
                <a:lnTo>
                  <a:pt x="0" y="243064"/>
                </a:lnTo>
                <a:lnTo>
                  <a:pt x="1549" y="215760"/>
                </a:lnTo>
                <a:lnTo>
                  <a:pt x="12979" y="149979"/>
                </a:lnTo>
                <a:lnTo>
                  <a:pt x="45242" y="91825"/>
                </a:lnTo>
                <a:lnTo>
                  <a:pt x="91524" y="49679"/>
                </a:lnTo>
                <a:lnTo>
                  <a:pt x="140134" y="10495"/>
                </a:lnTo>
                <a:lnTo>
                  <a:pt x="176078" y="0"/>
                </a:lnTo>
                <a:lnTo>
                  <a:pt x="195990" y="3879"/>
                </a:lnTo>
                <a:lnTo>
                  <a:pt x="217266" y="11871"/>
                </a:lnTo>
                <a:lnTo>
                  <a:pt x="208313" y="23323"/>
                </a:lnTo>
                <a:lnTo>
                  <a:pt x="199916" y="34264"/>
                </a:lnTo>
                <a:lnTo>
                  <a:pt x="169977" y="65849"/>
                </a:lnTo>
                <a:lnTo>
                  <a:pt x="129882" y="98786"/>
                </a:lnTo>
                <a:lnTo>
                  <a:pt x="96483" y="131372"/>
                </a:lnTo>
                <a:lnTo>
                  <a:pt x="75861" y="169160"/>
                </a:lnTo>
                <a:lnTo>
                  <a:pt x="66015" y="211489"/>
                </a:lnTo>
                <a:lnTo>
                  <a:pt x="64945" y="257699"/>
                </a:lnTo>
                <a:lnTo>
                  <a:pt x="65281" y="273687"/>
                </a:lnTo>
                <a:lnTo>
                  <a:pt x="64870" y="289683"/>
                </a:lnTo>
                <a:lnTo>
                  <a:pt x="64237" y="305667"/>
                </a:lnTo>
                <a:lnTo>
                  <a:pt x="63906" y="321616"/>
                </a:lnTo>
                <a:lnTo>
                  <a:pt x="62633" y="333673"/>
                </a:lnTo>
                <a:lnTo>
                  <a:pt x="58830" y="344117"/>
                </a:lnTo>
                <a:lnTo>
                  <a:pt x="52000" y="351144"/>
                </a:lnTo>
                <a:close/>
              </a:path>
              <a:path w="476250" h="530859">
                <a:moveTo>
                  <a:pt x="272248" y="526994"/>
                </a:moveTo>
                <a:lnTo>
                  <a:pt x="229667" y="514995"/>
                </a:lnTo>
                <a:lnTo>
                  <a:pt x="187932" y="438470"/>
                </a:lnTo>
                <a:lnTo>
                  <a:pt x="172593" y="388627"/>
                </a:lnTo>
                <a:lnTo>
                  <a:pt x="166084" y="337023"/>
                </a:lnTo>
                <a:lnTo>
                  <a:pt x="170471" y="283160"/>
                </a:lnTo>
                <a:lnTo>
                  <a:pt x="184959" y="234027"/>
                </a:lnTo>
                <a:lnTo>
                  <a:pt x="207708" y="190021"/>
                </a:lnTo>
                <a:lnTo>
                  <a:pt x="237306" y="150569"/>
                </a:lnTo>
                <a:lnTo>
                  <a:pt x="272340" y="115096"/>
                </a:lnTo>
                <a:lnTo>
                  <a:pt x="324196" y="76401"/>
                </a:lnTo>
                <a:lnTo>
                  <a:pt x="380329" y="42988"/>
                </a:lnTo>
                <a:lnTo>
                  <a:pt x="420487" y="32841"/>
                </a:lnTo>
                <a:lnTo>
                  <a:pt x="441116" y="35999"/>
                </a:lnTo>
                <a:lnTo>
                  <a:pt x="461696" y="43783"/>
                </a:lnTo>
                <a:lnTo>
                  <a:pt x="470889" y="49927"/>
                </a:lnTo>
                <a:lnTo>
                  <a:pt x="475645" y="57952"/>
                </a:lnTo>
                <a:lnTo>
                  <a:pt x="475171" y="65433"/>
                </a:lnTo>
                <a:lnTo>
                  <a:pt x="440115" y="103422"/>
                </a:lnTo>
                <a:lnTo>
                  <a:pt x="402037" y="131967"/>
                </a:lnTo>
                <a:lnTo>
                  <a:pt x="346871" y="171115"/>
                </a:lnTo>
                <a:lnTo>
                  <a:pt x="319744" y="191216"/>
                </a:lnTo>
                <a:lnTo>
                  <a:pt x="290172" y="221980"/>
                </a:lnTo>
                <a:lnTo>
                  <a:pt x="272027" y="257660"/>
                </a:lnTo>
                <a:lnTo>
                  <a:pt x="263653" y="297030"/>
                </a:lnTo>
                <a:lnTo>
                  <a:pt x="263394" y="338864"/>
                </a:lnTo>
                <a:lnTo>
                  <a:pt x="267071" y="372581"/>
                </a:lnTo>
                <a:lnTo>
                  <a:pt x="272426" y="406172"/>
                </a:lnTo>
                <a:lnTo>
                  <a:pt x="278659" y="439677"/>
                </a:lnTo>
                <a:lnTo>
                  <a:pt x="284972" y="473134"/>
                </a:lnTo>
                <a:lnTo>
                  <a:pt x="288135" y="488701"/>
                </a:lnTo>
                <a:lnTo>
                  <a:pt x="289387" y="503519"/>
                </a:lnTo>
                <a:lnTo>
                  <a:pt x="285250" y="516610"/>
                </a:lnTo>
                <a:lnTo>
                  <a:pt x="272248" y="5269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02091" y="934226"/>
            <a:ext cx="916940" cy="1144270"/>
          </a:xfrm>
          <a:custGeom>
            <a:avLst/>
            <a:gdLst/>
            <a:ahLst/>
            <a:cxnLst/>
            <a:rect l="l" t="t" r="r" b="b"/>
            <a:pathLst>
              <a:path w="916939" h="1144270">
                <a:moveTo>
                  <a:pt x="541675" y="599217"/>
                </a:moveTo>
                <a:lnTo>
                  <a:pt x="439898" y="578404"/>
                </a:lnTo>
                <a:lnTo>
                  <a:pt x="441852" y="571631"/>
                </a:lnTo>
                <a:lnTo>
                  <a:pt x="443009" y="567910"/>
                </a:lnTo>
                <a:lnTo>
                  <a:pt x="458700" y="506069"/>
                </a:lnTo>
                <a:lnTo>
                  <a:pt x="494711" y="363742"/>
                </a:lnTo>
                <a:lnTo>
                  <a:pt x="506661" y="316807"/>
                </a:lnTo>
                <a:lnTo>
                  <a:pt x="519355" y="267342"/>
                </a:lnTo>
                <a:lnTo>
                  <a:pt x="532173" y="217911"/>
                </a:lnTo>
                <a:lnTo>
                  <a:pt x="545146" y="168526"/>
                </a:lnTo>
                <a:lnTo>
                  <a:pt x="556147" y="130248"/>
                </a:lnTo>
                <a:lnTo>
                  <a:pt x="568316" y="92281"/>
                </a:lnTo>
                <a:lnTo>
                  <a:pt x="580971" y="54413"/>
                </a:lnTo>
                <a:lnTo>
                  <a:pt x="593432" y="16433"/>
                </a:lnTo>
                <a:lnTo>
                  <a:pt x="594518" y="13009"/>
                </a:lnTo>
                <a:lnTo>
                  <a:pt x="595608" y="8626"/>
                </a:lnTo>
                <a:lnTo>
                  <a:pt x="598284" y="6870"/>
                </a:lnTo>
                <a:lnTo>
                  <a:pt x="603152" y="3836"/>
                </a:lnTo>
                <a:lnTo>
                  <a:pt x="609729" y="0"/>
                </a:lnTo>
                <a:lnTo>
                  <a:pt x="618844" y="2631"/>
                </a:lnTo>
                <a:lnTo>
                  <a:pt x="623460" y="9332"/>
                </a:lnTo>
                <a:lnTo>
                  <a:pt x="624599" y="14555"/>
                </a:lnTo>
                <a:lnTo>
                  <a:pt x="625836" y="20373"/>
                </a:lnTo>
                <a:lnTo>
                  <a:pt x="624181" y="27519"/>
                </a:lnTo>
                <a:lnTo>
                  <a:pt x="622345" y="33668"/>
                </a:lnTo>
                <a:lnTo>
                  <a:pt x="614352" y="61239"/>
                </a:lnTo>
                <a:lnTo>
                  <a:pt x="599290" y="112288"/>
                </a:lnTo>
                <a:lnTo>
                  <a:pt x="579802" y="185088"/>
                </a:lnTo>
                <a:lnTo>
                  <a:pt x="567656" y="231594"/>
                </a:lnTo>
                <a:lnTo>
                  <a:pt x="555560" y="278101"/>
                </a:lnTo>
                <a:lnTo>
                  <a:pt x="517521" y="425210"/>
                </a:lnTo>
                <a:lnTo>
                  <a:pt x="506305" y="468781"/>
                </a:lnTo>
                <a:lnTo>
                  <a:pt x="494552" y="515583"/>
                </a:lnTo>
                <a:lnTo>
                  <a:pt x="481355" y="569226"/>
                </a:lnTo>
                <a:lnTo>
                  <a:pt x="480674" y="573501"/>
                </a:lnTo>
                <a:lnTo>
                  <a:pt x="479582" y="578843"/>
                </a:lnTo>
                <a:lnTo>
                  <a:pt x="553885" y="594037"/>
                </a:lnTo>
                <a:lnTo>
                  <a:pt x="541675" y="599217"/>
                </a:lnTo>
                <a:close/>
              </a:path>
              <a:path w="916939" h="1144270">
                <a:moveTo>
                  <a:pt x="553885" y="594037"/>
                </a:moveTo>
                <a:lnTo>
                  <a:pt x="479582" y="578843"/>
                </a:lnTo>
                <a:lnTo>
                  <a:pt x="481771" y="578523"/>
                </a:lnTo>
                <a:lnTo>
                  <a:pt x="484183" y="578057"/>
                </a:lnTo>
                <a:lnTo>
                  <a:pt x="486225" y="577515"/>
                </a:lnTo>
                <a:lnTo>
                  <a:pt x="833575" y="433037"/>
                </a:lnTo>
                <a:lnTo>
                  <a:pt x="857808" y="422760"/>
                </a:lnTo>
                <a:lnTo>
                  <a:pt x="870028" y="417957"/>
                </a:lnTo>
                <a:lnTo>
                  <a:pt x="882482" y="413868"/>
                </a:lnTo>
                <a:lnTo>
                  <a:pt x="888794" y="412919"/>
                </a:lnTo>
                <a:lnTo>
                  <a:pt x="895516" y="413151"/>
                </a:lnTo>
                <a:lnTo>
                  <a:pt x="902285" y="414221"/>
                </a:lnTo>
                <a:lnTo>
                  <a:pt x="908735" y="415782"/>
                </a:lnTo>
                <a:lnTo>
                  <a:pt x="912366" y="416909"/>
                </a:lnTo>
                <a:lnTo>
                  <a:pt x="916645" y="424309"/>
                </a:lnTo>
                <a:lnTo>
                  <a:pt x="916373" y="428475"/>
                </a:lnTo>
                <a:lnTo>
                  <a:pt x="916172" y="433231"/>
                </a:lnTo>
                <a:lnTo>
                  <a:pt x="864273" y="463494"/>
                </a:lnTo>
                <a:lnTo>
                  <a:pt x="819953" y="483600"/>
                </a:lnTo>
                <a:lnTo>
                  <a:pt x="553885" y="594037"/>
                </a:lnTo>
                <a:close/>
              </a:path>
              <a:path w="916939" h="1144270">
                <a:moveTo>
                  <a:pt x="12296" y="808228"/>
                </a:moveTo>
                <a:lnTo>
                  <a:pt x="6271" y="804969"/>
                </a:lnTo>
                <a:lnTo>
                  <a:pt x="1957" y="799541"/>
                </a:lnTo>
                <a:lnTo>
                  <a:pt x="0" y="792886"/>
                </a:lnTo>
                <a:lnTo>
                  <a:pt x="748" y="786101"/>
                </a:lnTo>
                <a:lnTo>
                  <a:pt x="31315" y="761104"/>
                </a:lnTo>
                <a:lnTo>
                  <a:pt x="108680" y="727668"/>
                </a:lnTo>
                <a:lnTo>
                  <a:pt x="179153" y="698757"/>
                </a:lnTo>
                <a:lnTo>
                  <a:pt x="224222" y="681021"/>
                </a:lnTo>
                <a:lnTo>
                  <a:pt x="405153" y="611407"/>
                </a:lnTo>
                <a:lnTo>
                  <a:pt x="408790" y="610615"/>
                </a:lnTo>
                <a:lnTo>
                  <a:pt x="412468" y="608681"/>
                </a:lnTo>
                <a:lnTo>
                  <a:pt x="417148" y="606567"/>
                </a:lnTo>
                <a:lnTo>
                  <a:pt x="382696" y="567468"/>
                </a:lnTo>
                <a:lnTo>
                  <a:pt x="353582" y="525107"/>
                </a:lnTo>
                <a:lnTo>
                  <a:pt x="326934" y="481307"/>
                </a:lnTo>
                <a:lnTo>
                  <a:pt x="299882" y="437892"/>
                </a:lnTo>
                <a:lnTo>
                  <a:pt x="256533" y="376062"/>
                </a:lnTo>
                <a:lnTo>
                  <a:pt x="245305" y="361100"/>
                </a:lnTo>
                <a:lnTo>
                  <a:pt x="239965" y="352587"/>
                </a:lnTo>
                <a:lnTo>
                  <a:pt x="237583" y="345632"/>
                </a:lnTo>
                <a:lnTo>
                  <a:pt x="238256" y="340201"/>
                </a:lnTo>
                <a:lnTo>
                  <a:pt x="242082" y="336261"/>
                </a:lnTo>
                <a:lnTo>
                  <a:pt x="249321" y="333966"/>
                </a:lnTo>
                <a:lnTo>
                  <a:pt x="255432" y="335417"/>
                </a:lnTo>
                <a:lnTo>
                  <a:pt x="300407" y="388824"/>
                </a:lnTo>
                <a:lnTo>
                  <a:pt x="334536" y="433656"/>
                </a:lnTo>
                <a:lnTo>
                  <a:pt x="383217" y="505896"/>
                </a:lnTo>
                <a:lnTo>
                  <a:pt x="399623" y="529868"/>
                </a:lnTo>
                <a:lnTo>
                  <a:pt x="408692" y="541798"/>
                </a:lnTo>
                <a:lnTo>
                  <a:pt x="418496" y="553590"/>
                </a:lnTo>
                <a:lnTo>
                  <a:pt x="439898" y="578404"/>
                </a:lnTo>
                <a:lnTo>
                  <a:pt x="541675" y="599217"/>
                </a:lnTo>
                <a:lnTo>
                  <a:pt x="494068" y="619418"/>
                </a:lnTo>
                <a:lnTo>
                  <a:pt x="491096" y="620730"/>
                </a:lnTo>
                <a:lnTo>
                  <a:pt x="488273" y="622263"/>
                </a:lnTo>
                <a:lnTo>
                  <a:pt x="484001" y="624268"/>
                </a:lnTo>
                <a:lnTo>
                  <a:pt x="513579" y="665867"/>
                </a:lnTo>
                <a:lnTo>
                  <a:pt x="515670" y="668741"/>
                </a:lnTo>
                <a:lnTo>
                  <a:pt x="460049" y="657367"/>
                </a:lnTo>
                <a:lnTo>
                  <a:pt x="459380" y="659341"/>
                </a:lnTo>
                <a:lnTo>
                  <a:pt x="421086" y="651511"/>
                </a:lnTo>
                <a:lnTo>
                  <a:pt x="418489" y="651939"/>
                </a:lnTo>
                <a:lnTo>
                  <a:pt x="415816" y="652736"/>
                </a:lnTo>
                <a:lnTo>
                  <a:pt x="413366" y="653386"/>
                </a:lnTo>
                <a:lnTo>
                  <a:pt x="218227" y="727218"/>
                </a:lnTo>
                <a:lnTo>
                  <a:pt x="169472" y="746097"/>
                </a:lnTo>
                <a:lnTo>
                  <a:pt x="113417" y="769536"/>
                </a:lnTo>
                <a:lnTo>
                  <a:pt x="57720" y="794057"/>
                </a:lnTo>
                <a:lnTo>
                  <a:pt x="42862" y="800854"/>
                </a:lnTo>
                <a:lnTo>
                  <a:pt x="35385" y="804224"/>
                </a:lnTo>
                <a:lnTo>
                  <a:pt x="27784" y="807318"/>
                </a:lnTo>
                <a:lnTo>
                  <a:pt x="19608" y="809088"/>
                </a:lnTo>
                <a:lnTo>
                  <a:pt x="12296" y="808228"/>
                </a:lnTo>
                <a:close/>
              </a:path>
              <a:path w="916939" h="1144270">
                <a:moveTo>
                  <a:pt x="635887" y="873810"/>
                </a:moveTo>
                <a:lnTo>
                  <a:pt x="629616" y="871473"/>
                </a:lnTo>
                <a:lnTo>
                  <a:pt x="622470" y="867708"/>
                </a:lnTo>
                <a:lnTo>
                  <a:pt x="616181" y="862584"/>
                </a:lnTo>
                <a:lnTo>
                  <a:pt x="611082" y="856360"/>
                </a:lnTo>
                <a:lnTo>
                  <a:pt x="580887" y="820183"/>
                </a:lnTo>
                <a:lnTo>
                  <a:pt x="551099" y="783692"/>
                </a:lnTo>
                <a:lnTo>
                  <a:pt x="522125" y="746576"/>
                </a:lnTo>
                <a:lnTo>
                  <a:pt x="494371" y="708521"/>
                </a:lnTo>
                <a:lnTo>
                  <a:pt x="468245" y="669214"/>
                </a:lnTo>
                <a:lnTo>
                  <a:pt x="466068" y="665699"/>
                </a:lnTo>
                <a:lnTo>
                  <a:pt x="463483" y="662291"/>
                </a:lnTo>
                <a:lnTo>
                  <a:pt x="460049" y="657367"/>
                </a:lnTo>
                <a:lnTo>
                  <a:pt x="515670" y="668741"/>
                </a:lnTo>
                <a:lnTo>
                  <a:pt x="528401" y="686241"/>
                </a:lnTo>
                <a:lnTo>
                  <a:pt x="543717" y="706141"/>
                </a:lnTo>
                <a:lnTo>
                  <a:pt x="569083" y="737415"/>
                </a:lnTo>
                <a:lnTo>
                  <a:pt x="646547" y="830221"/>
                </a:lnTo>
                <a:lnTo>
                  <a:pt x="650132" y="834409"/>
                </a:lnTo>
                <a:lnTo>
                  <a:pt x="653270" y="838888"/>
                </a:lnTo>
                <a:lnTo>
                  <a:pt x="655963" y="843661"/>
                </a:lnTo>
                <a:lnTo>
                  <a:pt x="658494" y="849962"/>
                </a:lnTo>
                <a:lnTo>
                  <a:pt x="659192" y="856195"/>
                </a:lnTo>
                <a:lnTo>
                  <a:pt x="657756" y="862243"/>
                </a:lnTo>
                <a:lnTo>
                  <a:pt x="653884" y="867991"/>
                </a:lnTo>
                <a:lnTo>
                  <a:pt x="648322" y="872275"/>
                </a:lnTo>
                <a:lnTo>
                  <a:pt x="642223" y="874147"/>
                </a:lnTo>
                <a:lnTo>
                  <a:pt x="635887" y="873810"/>
                </a:lnTo>
                <a:close/>
              </a:path>
              <a:path w="916939" h="1144270">
                <a:moveTo>
                  <a:pt x="309348" y="1144114"/>
                </a:moveTo>
                <a:lnTo>
                  <a:pt x="299044" y="1141624"/>
                </a:lnTo>
                <a:lnTo>
                  <a:pt x="294209" y="1134111"/>
                </a:lnTo>
                <a:lnTo>
                  <a:pt x="292113" y="1128309"/>
                </a:lnTo>
                <a:lnTo>
                  <a:pt x="290312" y="1122951"/>
                </a:lnTo>
                <a:lnTo>
                  <a:pt x="290837" y="1119988"/>
                </a:lnTo>
                <a:lnTo>
                  <a:pt x="302559" y="1070571"/>
                </a:lnTo>
                <a:lnTo>
                  <a:pt x="312589" y="1032898"/>
                </a:lnTo>
                <a:lnTo>
                  <a:pt x="378766" y="801800"/>
                </a:lnTo>
                <a:lnTo>
                  <a:pt x="405608" y="708539"/>
                </a:lnTo>
                <a:lnTo>
                  <a:pt x="418676" y="663300"/>
                </a:lnTo>
                <a:lnTo>
                  <a:pt x="419772" y="658534"/>
                </a:lnTo>
                <a:lnTo>
                  <a:pt x="421086" y="651511"/>
                </a:lnTo>
                <a:lnTo>
                  <a:pt x="459380" y="659341"/>
                </a:lnTo>
                <a:lnTo>
                  <a:pt x="458589" y="661674"/>
                </a:lnTo>
                <a:lnTo>
                  <a:pt x="457728" y="663993"/>
                </a:lnTo>
                <a:lnTo>
                  <a:pt x="456735" y="667436"/>
                </a:lnTo>
                <a:lnTo>
                  <a:pt x="387393" y="914713"/>
                </a:lnTo>
                <a:lnTo>
                  <a:pt x="359453" y="1014119"/>
                </a:lnTo>
                <a:lnTo>
                  <a:pt x="345465" y="1063801"/>
                </a:lnTo>
                <a:lnTo>
                  <a:pt x="332819" y="1107848"/>
                </a:lnTo>
                <a:lnTo>
                  <a:pt x="328185" y="1123404"/>
                </a:lnTo>
                <a:lnTo>
                  <a:pt x="327054" y="1127394"/>
                </a:lnTo>
                <a:lnTo>
                  <a:pt x="325478" y="1133213"/>
                </a:lnTo>
                <a:lnTo>
                  <a:pt x="321835" y="1135922"/>
                </a:lnTo>
                <a:lnTo>
                  <a:pt x="317001" y="1139731"/>
                </a:lnTo>
                <a:lnTo>
                  <a:pt x="309348" y="1144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121141" y="1898585"/>
            <a:ext cx="577850" cy="897890"/>
          </a:xfrm>
          <a:custGeom>
            <a:avLst/>
            <a:gdLst/>
            <a:ahLst/>
            <a:cxnLst/>
            <a:rect l="l" t="t" r="r" b="b"/>
            <a:pathLst>
              <a:path w="577850" h="897889">
                <a:moveTo>
                  <a:pt x="343798" y="414713"/>
                </a:moveTo>
                <a:lnTo>
                  <a:pt x="269156" y="464161"/>
                </a:lnTo>
                <a:lnTo>
                  <a:pt x="266177" y="458793"/>
                </a:lnTo>
                <a:lnTo>
                  <a:pt x="264590" y="455793"/>
                </a:lnTo>
                <a:lnTo>
                  <a:pt x="236080" y="408097"/>
                </a:lnTo>
                <a:lnTo>
                  <a:pt x="179343" y="313351"/>
                </a:lnTo>
                <a:lnTo>
                  <a:pt x="155862" y="274039"/>
                </a:lnTo>
                <a:lnTo>
                  <a:pt x="132545" y="234862"/>
                </a:lnTo>
                <a:lnTo>
                  <a:pt x="106664" y="191114"/>
                </a:lnTo>
                <a:lnTo>
                  <a:pt x="80939" y="147281"/>
                </a:lnTo>
                <a:lnTo>
                  <a:pt x="48109" y="86138"/>
                </a:lnTo>
                <a:lnTo>
                  <a:pt x="32501" y="55068"/>
                </a:lnTo>
                <a:lnTo>
                  <a:pt x="16707" y="24049"/>
                </a:lnTo>
                <a:lnTo>
                  <a:pt x="15260" y="21275"/>
                </a:lnTo>
                <a:lnTo>
                  <a:pt x="13225" y="17909"/>
                </a:lnTo>
                <a:lnTo>
                  <a:pt x="13771" y="15190"/>
                </a:lnTo>
                <a:lnTo>
                  <a:pt x="14862" y="10343"/>
                </a:lnTo>
                <a:lnTo>
                  <a:pt x="16494" y="3970"/>
                </a:lnTo>
                <a:lnTo>
                  <a:pt x="23655" y="0"/>
                </a:lnTo>
                <a:lnTo>
                  <a:pt x="30582" y="1304"/>
                </a:lnTo>
                <a:lnTo>
                  <a:pt x="34487" y="3824"/>
                </a:lnTo>
                <a:lnTo>
                  <a:pt x="38818" y="6651"/>
                </a:lnTo>
                <a:lnTo>
                  <a:pt x="42209" y="12065"/>
                </a:lnTo>
                <a:lnTo>
                  <a:pt x="44876" y="16977"/>
                </a:lnTo>
                <a:lnTo>
                  <a:pt x="56982" y="38850"/>
                </a:lnTo>
                <a:lnTo>
                  <a:pt x="79236" y="79512"/>
                </a:lnTo>
                <a:lnTo>
                  <a:pt x="115720" y="142296"/>
                </a:lnTo>
                <a:lnTo>
                  <a:pt x="140500" y="184379"/>
                </a:lnTo>
                <a:lnTo>
                  <a:pt x="165320" y="226425"/>
                </a:lnTo>
                <a:lnTo>
                  <a:pt x="242062" y="356004"/>
                </a:lnTo>
                <a:lnTo>
                  <a:pt x="263715" y="392025"/>
                </a:lnTo>
                <a:lnTo>
                  <a:pt x="288699" y="433143"/>
                </a:lnTo>
                <a:lnTo>
                  <a:pt x="290915" y="436193"/>
                </a:lnTo>
                <a:lnTo>
                  <a:pt x="293537" y="440152"/>
                </a:lnTo>
                <a:lnTo>
                  <a:pt x="348030" y="404052"/>
                </a:lnTo>
                <a:lnTo>
                  <a:pt x="343798" y="414713"/>
                </a:lnTo>
                <a:close/>
              </a:path>
              <a:path w="577850" h="897889">
                <a:moveTo>
                  <a:pt x="348030" y="404052"/>
                </a:moveTo>
                <a:lnTo>
                  <a:pt x="293537" y="440152"/>
                </a:lnTo>
                <a:lnTo>
                  <a:pt x="294671" y="438615"/>
                </a:lnTo>
                <a:lnTo>
                  <a:pt x="295849" y="436852"/>
                </a:lnTo>
                <a:lnTo>
                  <a:pt x="296756" y="435269"/>
                </a:lnTo>
                <a:lnTo>
                  <a:pt x="418911" y="133757"/>
                </a:lnTo>
                <a:lnTo>
                  <a:pt x="427312" y="112601"/>
                </a:lnTo>
                <a:lnTo>
                  <a:pt x="431781" y="102166"/>
                </a:lnTo>
                <a:lnTo>
                  <a:pt x="456860" y="75617"/>
                </a:lnTo>
                <a:lnTo>
                  <a:pt x="464012" y="77558"/>
                </a:lnTo>
                <a:lnTo>
                  <a:pt x="466410" y="80291"/>
                </a:lnTo>
                <a:lnTo>
                  <a:pt x="469214" y="83343"/>
                </a:lnTo>
                <a:lnTo>
                  <a:pt x="456300" y="133738"/>
                </a:lnTo>
                <a:lnTo>
                  <a:pt x="441742" y="173239"/>
                </a:lnTo>
                <a:lnTo>
                  <a:pt x="348030" y="404052"/>
                </a:lnTo>
                <a:close/>
              </a:path>
              <a:path w="577850" h="897889">
                <a:moveTo>
                  <a:pt x="150750" y="867345"/>
                </a:moveTo>
                <a:lnTo>
                  <a:pt x="145084" y="869024"/>
                </a:lnTo>
                <a:lnTo>
                  <a:pt x="139124" y="868320"/>
                </a:lnTo>
                <a:lnTo>
                  <a:pt x="133840" y="865418"/>
                </a:lnTo>
                <a:lnTo>
                  <a:pt x="130120" y="860780"/>
                </a:lnTo>
                <a:lnTo>
                  <a:pt x="128235" y="854706"/>
                </a:lnTo>
                <a:lnTo>
                  <a:pt x="128456" y="847494"/>
                </a:lnTo>
                <a:lnTo>
                  <a:pt x="159748" y="758751"/>
                </a:lnTo>
                <a:lnTo>
                  <a:pt x="184778" y="697826"/>
                </a:lnTo>
                <a:lnTo>
                  <a:pt x="226336" y="601545"/>
                </a:lnTo>
                <a:lnTo>
                  <a:pt x="268350" y="505748"/>
                </a:lnTo>
                <a:lnTo>
                  <a:pt x="270073" y="503035"/>
                </a:lnTo>
                <a:lnTo>
                  <a:pt x="271117" y="499593"/>
                </a:lnTo>
                <a:lnTo>
                  <a:pt x="272661" y="495428"/>
                </a:lnTo>
                <a:lnTo>
                  <a:pt x="227675" y="492421"/>
                </a:lnTo>
                <a:lnTo>
                  <a:pt x="183924" y="484138"/>
                </a:lnTo>
                <a:lnTo>
                  <a:pt x="140787" y="473461"/>
                </a:lnTo>
                <a:lnTo>
                  <a:pt x="97642" y="463268"/>
                </a:lnTo>
                <a:lnTo>
                  <a:pt x="33266" y="451701"/>
                </a:lnTo>
                <a:lnTo>
                  <a:pt x="17239" y="449354"/>
                </a:lnTo>
                <a:lnTo>
                  <a:pt x="8757" y="447377"/>
                </a:lnTo>
                <a:lnTo>
                  <a:pt x="3031" y="444550"/>
                </a:lnTo>
                <a:lnTo>
                  <a:pt x="99" y="440793"/>
                </a:lnTo>
                <a:lnTo>
                  <a:pt x="0" y="436025"/>
                </a:lnTo>
                <a:lnTo>
                  <a:pt x="2986" y="430183"/>
                </a:lnTo>
                <a:lnTo>
                  <a:pt x="7591" y="427337"/>
                </a:lnTo>
                <a:lnTo>
                  <a:pt x="13214" y="426580"/>
                </a:lnTo>
                <a:lnTo>
                  <a:pt x="19251" y="427004"/>
                </a:lnTo>
                <a:lnTo>
                  <a:pt x="67773" y="432720"/>
                </a:lnTo>
                <a:lnTo>
                  <a:pt x="116091" y="439456"/>
                </a:lnTo>
                <a:lnTo>
                  <a:pt x="190111" y="454173"/>
                </a:lnTo>
                <a:lnTo>
                  <a:pt x="214827" y="458903"/>
                </a:lnTo>
                <a:lnTo>
                  <a:pt x="227676" y="460703"/>
                </a:lnTo>
                <a:lnTo>
                  <a:pt x="240887" y="461969"/>
                </a:lnTo>
                <a:lnTo>
                  <a:pt x="269156" y="464161"/>
                </a:lnTo>
                <a:lnTo>
                  <a:pt x="343798" y="414713"/>
                </a:lnTo>
                <a:lnTo>
                  <a:pt x="327301" y="456284"/>
                </a:lnTo>
                <a:lnTo>
                  <a:pt x="326303" y="458910"/>
                </a:lnTo>
                <a:lnTo>
                  <a:pt x="325530" y="461582"/>
                </a:lnTo>
                <a:lnTo>
                  <a:pt x="324169" y="465430"/>
                </a:lnTo>
                <a:lnTo>
                  <a:pt x="367731" y="472959"/>
                </a:lnTo>
                <a:lnTo>
                  <a:pt x="370770" y="473451"/>
                </a:lnTo>
                <a:lnTo>
                  <a:pt x="329979" y="500474"/>
                </a:lnTo>
                <a:lnTo>
                  <a:pt x="330787" y="502099"/>
                </a:lnTo>
                <a:lnTo>
                  <a:pt x="302703" y="520704"/>
                </a:lnTo>
                <a:lnTo>
                  <a:pt x="301389" y="522557"/>
                </a:lnTo>
                <a:lnTo>
                  <a:pt x="300255" y="524683"/>
                </a:lnTo>
                <a:lnTo>
                  <a:pt x="299167" y="526583"/>
                </a:lnTo>
                <a:lnTo>
                  <a:pt x="230563" y="681112"/>
                </a:lnTo>
                <a:lnTo>
                  <a:pt x="208021" y="732910"/>
                </a:lnTo>
                <a:lnTo>
                  <a:pt x="188384" y="781644"/>
                </a:lnTo>
                <a:lnTo>
                  <a:pt x="169629" y="830825"/>
                </a:lnTo>
                <a:lnTo>
                  <a:pt x="164784" y="844102"/>
                </a:lnTo>
                <a:lnTo>
                  <a:pt x="162315" y="850753"/>
                </a:lnTo>
                <a:lnTo>
                  <a:pt x="159599" y="857309"/>
                </a:lnTo>
                <a:lnTo>
                  <a:pt x="155721" y="863401"/>
                </a:lnTo>
                <a:lnTo>
                  <a:pt x="150750" y="867345"/>
                </a:lnTo>
                <a:close/>
              </a:path>
              <a:path w="577850" h="897889">
                <a:moveTo>
                  <a:pt x="572378" y="526300"/>
                </a:moveTo>
                <a:lnTo>
                  <a:pt x="558066" y="530674"/>
                </a:lnTo>
                <a:lnTo>
                  <a:pt x="551093" y="531366"/>
                </a:lnTo>
                <a:lnTo>
                  <a:pt x="544166" y="530651"/>
                </a:lnTo>
                <a:lnTo>
                  <a:pt x="493419" y="525834"/>
                </a:lnTo>
                <a:lnTo>
                  <a:pt x="442779" y="520155"/>
                </a:lnTo>
                <a:lnTo>
                  <a:pt x="392353" y="512750"/>
                </a:lnTo>
                <a:lnTo>
                  <a:pt x="342247" y="502757"/>
                </a:lnTo>
                <a:lnTo>
                  <a:pt x="338762" y="501923"/>
                </a:lnTo>
                <a:lnTo>
                  <a:pt x="335095" y="501406"/>
                </a:lnTo>
                <a:lnTo>
                  <a:pt x="329979" y="500474"/>
                </a:lnTo>
                <a:lnTo>
                  <a:pt x="370770" y="473451"/>
                </a:lnTo>
                <a:lnTo>
                  <a:pt x="389271" y="476442"/>
                </a:lnTo>
                <a:lnTo>
                  <a:pt x="410947" y="479343"/>
                </a:lnTo>
                <a:lnTo>
                  <a:pt x="445472" y="483075"/>
                </a:lnTo>
                <a:lnTo>
                  <a:pt x="549632" y="492851"/>
                </a:lnTo>
                <a:lnTo>
                  <a:pt x="554386" y="493238"/>
                </a:lnTo>
                <a:lnTo>
                  <a:pt x="559049" y="494077"/>
                </a:lnTo>
                <a:lnTo>
                  <a:pt x="563621" y="495370"/>
                </a:lnTo>
                <a:lnTo>
                  <a:pt x="571497" y="497812"/>
                </a:lnTo>
                <a:lnTo>
                  <a:pt x="576972" y="502829"/>
                </a:lnTo>
                <a:lnTo>
                  <a:pt x="577681" y="520430"/>
                </a:lnTo>
                <a:lnTo>
                  <a:pt x="572378" y="526300"/>
                </a:lnTo>
                <a:close/>
              </a:path>
              <a:path w="577850" h="897889">
                <a:moveTo>
                  <a:pt x="537871" y="892515"/>
                </a:moveTo>
                <a:lnTo>
                  <a:pt x="530079" y="897284"/>
                </a:lnTo>
                <a:lnTo>
                  <a:pt x="522519" y="895614"/>
                </a:lnTo>
                <a:lnTo>
                  <a:pt x="517676" y="893322"/>
                </a:lnTo>
                <a:lnTo>
                  <a:pt x="488502" y="851364"/>
                </a:lnTo>
                <a:lnTo>
                  <a:pt x="354915" y="613050"/>
                </a:lnTo>
                <a:lnTo>
                  <a:pt x="331684" y="571248"/>
                </a:lnTo>
                <a:lnTo>
                  <a:pt x="308491" y="529441"/>
                </a:lnTo>
                <a:lnTo>
                  <a:pt x="306226" y="525835"/>
                </a:lnTo>
                <a:lnTo>
                  <a:pt x="302703" y="520704"/>
                </a:lnTo>
                <a:lnTo>
                  <a:pt x="330787" y="502099"/>
                </a:lnTo>
                <a:lnTo>
                  <a:pt x="331742" y="504020"/>
                </a:lnTo>
                <a:lnTo>
                  <a:pt x="332646" y="505975"/>
                </a:lnTo>
                <a:lnTo>
                  <a:pt x="335906" y="511795"/>
                </a:lnTo>
                <a:lnTo>
                  <a:pt x="434685" y="686668"/>
                </a:lnTo>
                <a:lnTo>
                  <a:pt x="485185" y="776186"/>
                </a:lnTo>
                <a:lnTo>
                  <a:pt x="510405" y="820943"/>
                </a:lnTo>
                <a:lnTo>
                  <a:pt x="529820" y="855813"/>
                </a:lnTo>
                <a:lnTo>
                  <a:pt x="536575" y="868231"/>
                </a:lnTo>
                <a:lnTo>
                  <a:pt x="538343" y="871381"/>
                </a:lnTo>
                <a:lnTo>
                  <a:pt x="540965" y="875930"/>
                </a:lnTo>
                <a:lnTo>
                  <a:pt x="540418" y="879828"/>
                </a:lnTo>
                <a:lnTo>
                  <a:pt x="539825" y="885131"/>
                </a:lnTo>
                <a:lnTo>
                  <a:pt x="537871" y="8925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065070" y="6838395"/>
            <a:ext cx="811530" cy="1099820"/>
          </a:xfrm>
          <a:custGeom>
            <a:avLst/>
            <a:gdLst/>
            <a:ahLst/>
            <a:cxnLst/>
            <a:rect l="l" t="t" r="r" b="b"/>
            <a:pathLst>
              <a:path w="811530" h="1099820">
                <a:moveTo>
                  <a:pt x="486238" y="484790"/>
                </a:moveTo>
                <a:lnTo>
                  <a:pt x="397946" y="559716"/>
                </a:lnTo>
                <a:lnTo>
                  <a:pt x="393210" y="553156"/>
                </a:lnTo>
                <a:lnTo>
                  <a:pt x="390784" y="549646"/>
                </a:lnTo>
                <a:lnTo>
                  <a:pt x="356894" y="505732"/>
                </a:lnTo>
                <a:lnTo>
                  <a:pt x="259188" y="379387"/>
                </a:lnTo>
                <a:lnTo>
                  <a:pt x="223158" y="332679"/>
                </a:lnTo>
                <a:lnTo>
                  <a:pt x="169095" y="262293"/>
                </a:lnTo>
                <a:lnTo>
                  <a:pt x="138005" y="221555"/>
                </a:lnTo>
                <a:lnTo>
                  <a:pt x="107035" y="180732"/>
                </a:lnTo>
                <a:lnTo>
                  <a:pt x="80672" y="144308"/>
                </a:lnTo>
                <a:lnTo>
                  <a:pt x="55385" y="107075"/>
                </a:lnTo>
                <a:lnTo>
                  <a:pt x="30520" y="69485"/>
                </a:lnTo>
                <a:lnTo>
                  <a:pt x="5423" y="31987"/>
                </a:lnTo>
                <a:lnTo>
                  <a:pt x="3135" y="28639"/>
                </a:lnTo>
                <a:lnTo>
                  <a:pt x="0" y="24618"/>
                </a:lnTo>
                <a:lnTo>
                  <a:pt x="281" y="21038"/>
                </a:lnTo>
                <a:lnTo>
                  <a:pt x="934" y="14638"/>
                </a:lnTo>
                <a:lnTo>
                  <a:pt x="2048" y="6182"/>
                </a:lnTo>
                <a:lnTo>
                  <a:pt x="10637" y="0"/>
                </a:lnTo>
                <a:lnTo>
                  <a:pt x="19742" y="625"/>
                </a:lnTo>
                <a:lnTo>
                  <a:pt x="25152" y="3273"/>
                </a:lnTo>
                <a:lnTo>
                  <a:pt x="31155" y="6252"/>
                </a:lnTo>
                <a:lnTo>
                  <a:pt x="36351" y="12701"/>
                </a:lnTo>
                <a:lnTo>
                  <a:pt x="40538" y="18613"/>
                </a:lnTo>
                <a:lnTo>
                  <a:pt x="58563" y="43616"/>
                </a:lnTo>
                <a:lnTo>
                  <a:pt x="94371" y="93828"/>
                </a:lnTo>
                <a:lnTo>
                  <a:pt x="145496" y="161839"/>
                </a:lnTo>
                <a:lnTo>
                  <a:pt x="178364" y="205020"/>
                </a:lnTo>
                <a:lnTo>
                  <a:pt x="211267" y="248156"/>
                </a:lnTo>
                <a:lnTo>
                  <a:pt x="310149" y="377428"/>
                </a:lnTo>
                <a:lnTo>
                  <a:pt x="347891" y="426649"/>
                </a:lnTo>
                <a:lnTo>
                  <a:pt x="379093" y="466858"/>
                </a:lnTo>
                <a:lnTo>
                  <a:pt x="416381" y="514422"/>
                </a:lnTo>
                <a:lnTo>
                  <a:pt x="418271" y="516854"/>
                </a:lnTo>
                <a:lnTo>
                  <a:pt x="420292" y="519037"/>
                </a:lnTo>
                <a:lnTo>
                  <a:pt x="425574" y="525134"/>
                </a:lnTo>
                <a:lnTo>
                  <a:pt x="490037" y="470430"/>
                </a:lnTo>
                <a:lnTo>
                  <a:pt x="486238" y="484790"/>
                </a:lnTo>
                <a:close/>
              </a:path>
              <a:path w="811530" h="1099820">
                <a:moveTo>
                  <a:pt x="490037" y="470430"/>
                </a:moveTo>
                <a:lnTo>
                  <a:pt x="425574" y="525134"/>
                </a:lnTo>
                <a:lnTo>
                  <a:pt x="426793" y="522986"/>
                </a:lnTo>
                <a:lnTo>
                  <a:pt x="428036" y="520539"/>
                </a:lnTo>
                <a:lnTo>
                  <a:pt x="428957" y="518366"/>
                </a:lnTo>
                <a:lnTo>
                  <a:pt x="539367" y="112021"/>
                </a:lnTo>
                <a:lnTo>
                  <a:pt x="546895" y="83534"/>
                </a:lnTo>
                <a:lnTo>
                  <a:pt x="551027" y="69435"/>
                </a:lnTo>
                <a:lnTo>
                  <a:pt x="575669" y="33886"/>
                </a:lnTo>
                <a:lnTo>
                  <a:pt x="579159" y="31481"/>
                </a:lnTo>
                <a:lnTo>
                  <a:pt x="588653" y="32890"/>
                </a:lnTo>
                <a:lnTo>
                  <a:pt x="592157" y="36042"/>
                </a:lnTo>
                <a:lnTo>
                  <a:pt x="596234" y="39542"/>
                </a:lnTo>
                <a:lnTo>
                  <a:pt x="593064" y="79643"/>
                </a:lnTo>
                <a:lnTo>
                  <a:pt x="581395" y="132907"/>
                </a:lnTo>
                <a:lnTo>
                  <a:pt x="574816" y="159335"/>
                </a:lnTo>
                <a:lnTo>
                  <a:pt x="490037" y="470430"/>
                </a:lnTo>
                <a:close/>
              </a:path>
              <a:path w="811530" h="1099820">
                <a:moveTo>
                  <a:pt x="308070" y="1096260"/>
                </a:moveTo>
                <a:lnTo>
                  <a:pt x="301047" y="1099279"/>
                </a:lnTo>
                <a:lnTo>
                  <a:pt x="293277" y="1099278"/>
                </a:lnTo>
                <a:lnTo>
                  <a:pt x="286036" y="1096348"/>
                </a:lnTo>
                <a:lnTo>
                  <a:pt x="280538" y="1090948"/>
                </a:lnTo>
                <a:lnTo>
                  <a:pt x="277176" y="1083422"/>
                </a:lnTo>
                <a:lnTo>
                  <a:pt x="276346" y="1074112"/>
                </a:lnTo>
                <a:lnTo>
                  <a:pt x="276870" y="1064902"/>
                </a:lnTo>
                <a:lnTo>
                  <a:pt x="302850" y="955222"/>
                </a:lnTo>
                <a:lnTo>
                  <a:pt x="313999" y="914101"/>
                </a:lnTo>
                <a:lnTo>
                  <a:pt x="325606" y="873061"/>
                </a:lnTo>
                <a:lnTo>
                  <a:pt x="340827" y="821043"/>
                </a:lnTo>
                <a:lnTo>
                  <a:pt x="403338" y="613327"/>
                </a:lnTo>
                <a:lnTo>
                  <a:pt x="405134" y="609576"/>
                </a:lnTo>
                <a:lnTo>
                  <a:pt x="405944" y="604990"/>
                </a:lnTo>
                <a:lnTo>
                  <a:pt x="407284" y="599399"/>
                </a:lnTo>
                <a:lnTo>
                  <a:pt x="360580" y="602448"/>
                </a:lnTo>
                <a:lnTo>
                  <a:pt x="314415" y="600549"/>
                </a:lnTo>
                <a:lnTo>
                  <a:pt x="268609" y="595646"/>
                </a:lnTo>
                <a:lnTo>
                  <a:pt x="222980" y="589685"/>
                </a:lnTo>
                <a:lnTo>
                  <a:pt x="177347" y="584609"/>
                </a:lnTo>
                <a:lnTo>
                  <a:pt x="135105" y="581723"/>
                </a:lnTo>
                <a:lnTo>
                  <a:pt x="92811" y="579507"/>
                </a:lnTo>
                <a:lnTo>
                  <a:pt x="71848" y="578922"/>
                </a:lnTo>
                <a:lnTo>
                  <a:pt x="60640" y="577667"/>
                </a:lnTo>
                <a:lnTo>
                  <a:pt x="52843" y="574900"/>
                </a:lnTo>
                <a:lnTo>
                  <a:pt x="48494" y="570513"/>
                </a:lnTo>
                <a:lnTo>
                  <a:pt x="47628" y="564396"/>
                </a:lnTo>
                <a:lnTo>
                  <a:pt x="50564" y="556428"/>
                </a:lnTo>
                <a:lnTo>
                  <a:pt x="56044" y="552069"/>
                </a:lnTo>
                <a:lnTo>
                  <a:pt x="63154" y="550242"/>
                </a:lnTo>
                <a:lnTo>
                  <a:pt x="70979" y="549870"/>
                </a:lnTo>
                <a:lnTo>
                  <a:pt x="134233" y="549855"/>
                </a:lnTo>
                <a:lnTo>
                  <a:pt x="165833" y="550183"/>
                </a:lnTo>
                <a:lnTo>
                  <a:pt x="197380" y="551182"/>
                </a:lnTo>
                <a:lnTo>
                  <a:pt x="229817" y="553254"/>
                </a:lnTo>
                <a:lnTo>
                  <a:pt x="294799" y="558872"/>
                </a:lnTo>
                <a:lnTo>
                  <a:pt x="327299" y="561203"/>
                </a:lnTo>
                <a:lnTo>
                  <a:pt x="344094" y="561566"/>
                </a:lnTo>
                <a:lnTo>
                  <a:pt x="361271" y="561189"/>
                </a:lnTo>
                <a:lnTo>
                  <a:pt x="397946" y="559716"/>
                </a:lnTo>
                <a:lnTo>
                  <a:pt x="486238" y="484790"/>
                </a:lnTo>
                <a:lnTo>
                  <a:pt x="471467" y="540756"/>
                </a:lnTo>
                <a:lnTo>
                  <a:pt x="470589" y="544285"/>
                </a:lnTo>
                <a:lnTo>
                  <a:pt x="470010" y="547839"/>
                </a:lnTo>
                <a:lnTo>
                  <a:pt x="468855" y="552996"/>
                </a:lnTo>
                <a:lnTo>
                  <a:pt x="526013" y="556065"/>
                </a:lnTo>
                <a:lnTo>
                  <a:pt x="529995" y="556236"/>
                </a:lnTo>
                <a:lnTo>
                  <a:pt x="481740" y="597186"/>
                </a:lnTo>
                <a:lnTo>
                  <a:pt x="483029" y="599154"/>
                </a:lnTo>
                <a:lnTo>
                  <a:pt x="449807" y="627346"/>
                </a:lnTo>
                <a:lnTo>
                  <a:pt x="448404" y="629929"/>
                </a:lnTo>
                <a:lnTo>
                  <a:pt x="447275" y="632836"/>
                </a:lnTo>
                <a:lnTo>
                  <a:pt x="446170" y="635445"/>
                </a:lnTo>
                <a:lnTo>
                  <a:pt x="403210" y="774831"/>
                </a:lnTo>
                <a:lnTo>
                  <a:pt x="366681" y="895278"/>
                </a:lnTo>
                <a:lnTo>
                  <a:pt x="351713" y="947396"/>
                </a:lnTo>
                <a:lnTo>
                  <a:pt x="326692" y="1046422"/>
                </a:lnTo>
                <a:lnTo>
                  <a:pt x="322516" y="1064233"/>
                </a:lnTo>
                <a:lnTo>
                  <a:pt x="320370" y="1073163"/>
                </a:lnTo>
                <a:lnTo>
                  <a:pt x="317894" y="1082007"/>
                </a:lnTo>
                <a:lnTo>
                  <a:pt x="313850" y="1090432"/>
                </a:lnTo>
                <a:lnTo>
                  <a:pt x="308070" y="1096260"/>
                </a:lnTo>
                <a:close/>
              </a:path>
              <a:path w="811530" h="1099820">
                <a:moveTo>
                  <a:pt x="794203" y="593866"/>
                </a:moveTo>
                <a:lnTo>
                  <a:pt x="708937" y="604739"/>
                </a:lnTo>
                <a:lnTo>
                  <a:pt x="656160" y="605425"/>
                </a:lnTo>
                <a:lnTo>
                  <a:pt x="603360" y="604956"/>
                </a:lnTo>
                <a:lnTo>
                  <a:pt x="550621" y="602761"/>
                </a:lnTo>
                <a:lnTo>
                  <a:pt x="497862" y="598259"/>
                </a:lnTo>
                <a:lnTo>
                  <a:pt x="493253" y="597716"/>
                </a:lnTo>
                <a:lnTo>
                  <a:pt x="488459" y="597608"/>
                </a:lnTo>
                <a:lnTo>
                  <a:pt x="481740" y="597186"/>
                </a:lnTo>
                <a:lnTo>
                  <a:pt x="529995" y="556236"/>
                </a:lnTo>
                <a:lnTo>
                  <a:pt x="554238" y="557274"/>
                </a:lnTo>
                <a:lnTo>
                  <a:pt x="582383" y="557716"/>
                </a:lnTo>
                <a:lnTo>
                  <a:pt x="627648" y="557269"/>
                </a:lnTo>
                <a:lnTo>
                  <a:pt x="660397" y="556578"/>
                </a:lnTo>
                <a:lnTo>
                  <a:pt x="762900" y="554030"/>
                </a:lnTo>
                <a:lnTo>
                  <a:pt x="769070" y="553805"/>
                </a:lnTo>
                <a:lnTo>
                  <a:pt x="775193" y="554177"/>
                </a:lnTo>
                <a:lnTo>
                  <a:pt x="801400" y="573977"/>
                </a:lnTo>
                <a:lnTo>
                  <a:pt x="801378" y="581860"/>
                </a:lnTo>
                <a:lnTo>
                  <a:pt x="798849" y="588530"/>
                </a:lnTo>
                <a:lnTo>
                  <a:pt x="794203" y="593866"/>
                </a:lnTo>
                <a:close/>
              </a:path>
              <a:path w="811530" h="1099820">
                <a:moveTo>
                  <a:pt x="809560" y="1069847"/>
                </a:moveTo>
                <a:lnTo>
                  <a:pt x="800281" y="1077170"/>
                </a:lnTo>
                <a:lnTo>
                  <a:pt x="790305" y="1076170"/>
                </a:lnTo>
                <a:lnTo>
                  <a:pt x="783726" y="1073958"/>
                </a:lnTo>
                <a:lnTo>
                  <a:pt x="754178" y="1042825"/>
                </a:lnTo>
                <a:lnTo>
                  <a:pt x="726577" y="1007286"/>
                </a:lnTo>
                <a:lnTo>
                  <a:pt x="594014" y="824928"/>
                </a:lnTo>
                <a:lnTo>
                  <a:pt x="538989" y="748959"/>
                </a:lnTo>
                <a:lnTo>
                  <a:pt x="477911" y="664464"/>
                </a:lnTo>
                <a:lnTo>
                  <a:pt x="458598" y="637705"/>
                </a:lnTo>
                <a:lnTo>
                  <a:pt x="456149" y="634493"/>
                </a:lnTo>
                <a:lnTo>
                  <a:pt x="453378" y="631554"/>
                </a:lnTo>
                <a:lnTo>
                  <a:pt x="449807" y="627346"/>
                </a:lnTo>
                <a:lnTo>
                  <a:pt x="483029" y="599154"/>
                </a:lnTo>
                <a:lnTo>
                  <a:pt x="484554" y="601479"/>
                </a:lnTo>
                <a:lnTo>
                  <a:pt x="486018" y="603856"/>
                </a:lnTo>
                <a:lnTo>
                  <a:pt x="488386" y="607136"/>
                </a:lnTo>
                <a:lnTo>
                  <a:pt x="640730" y="814795"/>
                </a:lnTo>
                <a:lnTo>
                  <a:pt x="732600" y="940175"/>
                </a:lnTo>
                <a:lnTo>
                  <a:pt x="763191" y="981970"/>
                </a:lnTo>
                <a:lnTo>
                  <a:pt x="793537" y="1023871"/>
                </a:lnTo>
                <a:lnTo>
                  <a:pt x="803512" y="1037957"/>
                </a:lnTo>
                <a:lnTo>
                  <a:pt x="806899" y="1042600"/>
                </a:lnTo>
                <a:lnTo>
                  <a:pt x="810972" y="1048052"/>
                </a:lnTo>
                <a:lnTo>
                  <a:pt x="810872" y="1053148"/>
                </a:lnTo>
                <a:lnTo>
                  <a:pt x="810929" y="1060060"/>
                </a:lnTo>
                <a:lnTo>
                  <a:pt x="809560" y="10698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Unvan 25"/>
          <p:cNvSpPr>
            <a:spLocks noGrp="1"/>
          </p:cNvSpPr>
          <p:nvPr>
            <p:ph type="ctrTitle"/>
          </p:nvPr>
        </p:nvSpPr>
        <p:spPr>
          <a:xfrm>
            <a:off x="6109857" y="3716527"/>
            <a:ext cx="6068284" cy="2462213"/>
          </a:xfrm>
        </p:spPr>
        <p:txBody>
          <a:bodyPr/>
          <a:lstStyle/>
          <a:p>
            <a:pPr algn="ctr"/>
            <a:r>
              <a:rPr lang="tr-TR" sz="8000" dirty="0" smtClean="0"/>
              <a:t>LİSE TÜRLERİ</a:t>
            </a:r>
            <a:endParaRPr lang="tr-TR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4275" y="565943"/>
            <a:ext cx="626427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665" dirty="0">
                <a:solidFill>
                  <a:srgbClr val="000000"/>
                </a:solidFill>
                <a:latin typeface="Arial"/>
                <a:cs typeface="Arial"/>
              </a:rPr>
              <a:t>SOSYAL</a:t>
            </a:r>
            <a:r>
              <a:rPr sz="6400" b="0" spc="-4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395" dirty="0">
                <a:solidFill>
                  <a:srgbClr val="000000"/>
                </a:solidFill>
                <a:latin typeface="Arial"/>
                <a:cs typeface="Arial"/>
              </a:rPr>
              <a:t>BİLİMLER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1026" y="1451768"/>
            <a:ext cx="10528935" cy="5045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49805" algn="ctr">
              <a:lnSpc>
                <a:spcPct val="100000"/>
              </a:lnSpc>
              <a:spcBef>
                <a:spcPts val="100"/>
              </a:spcBef>
            </a:pP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75"/>
              </a:spcBef>
            </a:pPr>
            <a:r>
              <a:rPr sz="3200" b="1" spc="-380" dirty="0">
                <a:latin typeface="Verdana"/>
                <a:cs typeface="Verdana"/>
              </a:rPr>
              <a:t>LİSEDE </a:t>
            </a:r>
            <a:r>
              <a:rPr sz="3200" b="1" spc="-310" dirty="0">
                <a:latin typeface="Verdana"/>
                <a:cs typeface="Verdana"/>
              </a:rPr>
              <a:t>BULUNABİLECEK</a:t>
            </a:r>
            <a:r>
              <a:rPr sz="3200" b="1" spc="-105" dirty="0">
                <a:latin typeface="Verdana"/>
                <a:cs typeface="Verdana"/>
              </a:rPr>
              <a:t> </a:t>
            </a:r>
            <a:r>
              <a:rPr sz="3200" b="1" spc="-254" dirty="0">
                <a:latin typeface="Verdana"/>
                <a:cs typeface="Verdana"/>
              </a:rPr>
              <a:t>ALANLAR:</a:t>
            </a:r>
            <a:endParaRPr sz="3200">
              <a:latin typeface="Verdana"/>
              <a:cs typeface="Verdana"/>
            </a:endParaRPr>
          </a:p>
          <a:p>
            <a:pPr marL="12700" marR="1358265">
              <a:lnSpc>
                <a:spcPct val="115199"/>
              </a:lnSpc>
            </a:pPr>
            <a:r>
              <a:rPr sz="3200" spc="-35" dirty="0">
                <a:latin typeface="Verdana"/>
                <a:cs typeface="Verdana"/>
              </a:rPr>
              <a:t>Alan </a:t>
            </a:r>
            <a:r>
              <a:rPr sz="3200" spc="-150" dirty="0">
                <a:latin typeface="Verdana"/>
                <a:cs typeface="Verdana"/>
              </a:rPr>
              <a:t>seçimi </a:t>
            </a:r>
            <a:r>
              <a:rPr sz="3200" spc="-140" dirty="0">
                <a:latin typeface="Verdana"/>
                <a:cs typeface="Verdana"/>
              </a:rPr>
              <a:t>olmamakla </a:t>
            </a:r>
            <a:r>
              <a:rPr sz="3200" spc="-155" dirty="0">
                <a:latin typeface="Verdana"/>
                <a:cs typeface="Verdana"/>
              </a:rPr>
              <a:t>birlikte </a:t>
            </a:r>
            <a:r>
              <a:rPr sz="3200" spc="-120" dirty="0">
                <a:latin typeface="Verdana"/>
                <a:cs typeface="Verdana"/>
              </a:rPr>
              <a:t>Talim </a:t>
            </a:r>
            <a:r>
              <a:rPr sz="3200" spc="-145" dirty="0">
                <a:latin typeface="Verdana"/>
                <a:cs typeface="Verdana"/>
              </a:rPr>
              <a:t>Terbiye  </a:t>
            </a:r>
            <a:r>
              <a:rPr sz="3200" spc="-175" dirty="0">
                <a:latin typeface="Verdana"/>
                <a:cs typeface="Verdana"/>
              </a:rPr>
              <a:t>Kurulunun </a:t>
            </a:r>
            <a:r>
              <a:rPr sz="3200" spc="-125" dirty="0">
                <a:latin typeface="Verdana"/>
                <a:cs typeface="Verdana"/>
              </a:rPr>
              <a:t>Sosyal </a:t>
            </a:r>
            <a:r>
              <a:rPr sz="3200" spc="-150" dirty="0">
                <a:latin typeface="Verdana"/>
                <a:cs typeface="Verdana"/>
              </a:rPr>
              <a:t>Bilimler </a:t>
            </a:r>
            <a:r>
              <a:rPr sz="3200" spc="-105" dirty="0">
                <a:latin typeface="Verdana"/>
                <a:cs typeface="Verdana"/>
              </a:rPr>
              <a:t>Lisesi </a:t>
            </a:r>
            <a:r>
              <a:rPr sz="3200" spc="-125" dirty="0">
                <a:latin typeface="Verdana"/>
                <a:cs typeface="Verdana"/>
              </a:rPr>
              <a:t>için </a:t>
            </a:r>
            <a:r>
              <a:rPr sz="3200" spc="-145" dirty="0">
                <a:latin typeface="Verdana"/>
                <a:cs typeface="Verdana"/>
              </a:rPr>
              <a:t>oluşturduğu  </a:t>
            </a:r>
            <a:r>
              <a:rPr sz="3200" spc="-140" dirty="0">
                <a:latin typeface="Verdana"/>
                <a:cs typeface="Verdana"/>
              </a:rPr>
              <a:t>ders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çizelgesi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kapsamında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eğitim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90" dirty="0">
                <a:latin typeface="Verdana"/>
                <a:cs typeface="Verdana"/>
              </a:rPr>
              <a:t>verilmekte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olup</a:t>
            </a:r>
            <a:endParaRPr sz="3200">
              <a:latin typeface="Verdana"/>
              <a:cs typeface="Verdana"/>
            </a:endParaRPr>
          </a:p>
          <a:p>
            <a:pPr marL="12700" marR="5080">
              <a:lnSpc>
                <a:spcPct val="115199"/>
              </a:lnSpc>
              <a:spcBef>
                <a:spcPts val="5"/>
              </a:spcBef>
            </a:pPr>
            <a:r>
              <a:rPr sz="3200" spc="-140" dirty="0">
                <a:latin typeface="Verdana"/>
                <a:cs typeface="Verdana"/>
              </a:rPr>
              <a:t>genel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30" dirty="0">
                <a:latin typeface="Verdana"/>
                <a:cs typeface="Verdana"/>
              </a:rPr>
              <a:t>itibariyle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Eşit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Ağırlık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sözel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95" dirty="0">
                <a:latin typeface="Verdana"/>
                <a:cs typeface="Verdana"/>
              </a:rPr>
              <a:t>alanlarında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yatkın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bir  </a:t>
            </a:r>
            <a:r>
              <a:rPr sz="3200" spc="-145" dirty="0">
                <a:latin typeface="Verdana"/>
                <a:cs typeface="Verdana"/>
              </a:rPr>
              <a:t>program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uygulanmaktadır.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9427" y="823828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95" dirty="0">
                <a:solidFill>
                  <a:srgbClr val="000000"/>
                </a:solidFill>
                <a:latin typeface="Arial"/>
                <a:cs typeface="Arial"/>
              </a:rPr>
              <a:t>ANADOLU </a:t>
            </a:r>
            <a:r>
              <a:rPr sz="6400" b="0" spc="-80" dirty="0">
                <a:solidFill>
                  <a:srgbClr val="000000"/>
                </a:solidFill>
                <a:latin typeface="Arial"/>
                <a:cs typeface="Arial"/>
              </a:rPr>
              <a:t>İMAM</a:t>
            </a:r>
            <a:r>
              <a:rPr sz="6400" b="0" spc="-3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05" dirty="0">
                <a:solidFill>
                  <a:srgbClr val="000000"/>
                </a:solidFill>
                <a:latin typeface="Arial"/>
                <a:cs typeface="Arial"/>
              </a:rPr>
              <a:t>HATİP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7558" y="1709653"/>
            <a:ext cx="10255885" cy="3349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85620" algn="ctr">
              <a:lnSpc>
                <a:spcPct val="100000"/>
              </a:lnSpc>
              <a:spcBef>
                <a:spcPts val="100"/>
              </a:spcBef>
            </a:pP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 marR="5080" algn="just">
              <a:lnSpc>
                <a:spcPct val="115199"/>
              </a:lnSpc>
              <a:spcBef>
                <a:spcPts val="5215"/>
              </a:spcBef>
            </a:pPr>
            <a:r>
              <a:rPr sz="3200" spc="-5" dirty="0">
                <a:latin typeface="Arial"/>
                <a:cs typeface="Arial"/>
              </a:rPr>
              <a:t>-Fen ve sosyal bilimler alanındaki derslerle birlikte Temel  İslam Bilimlerine ait derslerin de okutulduğu üniversitenin  bütün alanlarına öğrenci yetiştiren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kurumlardır.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8076" y="713753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95" dirty="0">
                <a:solidFill>
                  <a:srgbClr val="000000"/>
                </a:solidFill>
                <a:latin typeface="Arial"/>
                <a:cs typeface="Arial"/>
              </a:rPr>
              <a:t>ANADOLU </a:t>
            </a:r>
            <a:r>
              <a:rPr sz="6400" b="0" spc="-80" dirty="0">
                <a:solidFill>
                  <a:srgbClr val="000000"/>
                </a:solidFill>
                <a:latin typeface="Arial"/>
                <a:cs typeface="Arial"/>
              </a:rPr>
              <a:t>İMAM</a:t>
            </a:r>
            <a:r>
              <a:rPr sz="6400" b="0" spc="-3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05" dirty="0">
                <a:solidFill>
                  <a:srgbClr val="000000"/>
                </a:solidFill>
                <a:latin typeface="Arial"/>
                <a:cs typeface="Arial"/>
              </a:rPr>
              <a:t>HATİP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6208" y="1599578"/>
            <a:ext cx="10527665" cy="6721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57400" algn="ctr">
              <a:lnSpc>
                <a:spcPct val="100000"/>
              </a:lnSpc>
              <a:spcBef>
                <a:spcPts val="100"/>
              </a:spcBef>
            </a:pP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  <a:spcBef>
                <a:spcPts val="5215"/>
              </a:spcBef>
            </a:pPr>
            <a:r>
              <a:rPr sz="3200" spc="-5" dirty="0">
                <a:latin typeface="Arial"/>
                <a:cs typeface="Arial"/>
              </a:rPr>
              <a:t>-2011’de katsayı uygulaması kalktığı için mezun olan  öğrenciler üniversite tercihlerinde kendi alanları dışında da  tercih yapabilmektedir. Bu uygulamayla birlikte okulların  başarısı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artmıştır.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850">
              <a:latin typeface="Arial"/>
              <a:cs typeface="Arial"/>
            </a:endParaRPr>
          </a:p>
          <a:p>
            <a:pPr marL="12700" marR="910590">
              <a:lnSpc>
                <a:spcPct val="115199"/>
              </a:lnSpc>
              <a:buSzPct val="96875"/>
              <a:buChar char="•"/>
              <a:tabLst>
                <a:tab pos="156210" algn="l"/>
              </a:tabLst>
            </a:pPr>
            <a:r>
              <a:rPr sz="3200" spc="-5" dirty="0">
                <a:latin typeface="Arial"/>
                <a:cs typeface="Arial"/>
              </a:rPr>
              <a:t>Diyanet işleri başkanlığınca yürütülen din eğitimi ve  hizmetleri alanında sınavlarda başarılı olanlar  camilerde,imam-hatiplik veya müezzinlik, kuran kursu  öğreticiliğine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geçebilmektedir.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446" y="655308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95" dirty="0">
                <a:solidFill>
                  <a:srgbClr val="000000"/>
                </a:solidFill>
                <a:latin typeface="Arial"/>
                <a:cs typeface="Arial"/>
              </a:rPr>
              <a:t>ANADOLU </a:t>
            </a:r>
            <a:r>
              <a:rPr sz="6400" b="0" spc="-80" dirty="0">
                <a:solidFill>
                  <a:srgbClr val="000000"/>
                </a:solidFill>
                <a:latin typeface="Arial"/>
                <a:cs typeface="Arial"/>
              </a:rPr>
              <a:t>İMAM</a:t>
            </a:r>
            <a:r>
              <a:rPr sz="6400" b="0" spc="-3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05" dirty="0">
                <a:solidFill>
                  <a:srgbClr val="000000"/>
                </a:solidFill>
                <a:latin typeface="Arial"/>
                <a:cs typeface="Arial"/>
              </a:rPr>
              <a:t>HATİP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1541133"/>
            <a:ext cx="10638790" cy="5597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68525" algn="ctr">
              <a:lnSpc>
                <a:spcPct val="100000"/>
              </a:lnSpc>
              <a:spcBef>
                <a:spcPts val="100"/>
              </a:spcBef>
            </a:pP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0"/>
              </a:spcBef>
            </a:pPr>
            <a:r>
              <a:rPr sz="3200" spc="-5" dirty="0">
                <a:latin typeface="Arial"/>
                <a:cs typeface="Arial"/>
              </a:rPr>
              <a:t>-Yatılı ve gündüzlü olarak eğitim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yaparlar.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850">
              <a:latin typeface="Arial"/>
              <a:cs typeface="Arial"/>
            </a:endParaRPr>
          </a:p>
          <a:p>
            <a:pPr marL="12700" marR="568960">
              <a:lnSpc>
                <a:spcPct val="115199"/>
              </a:lnSpc>
            </a:pPr>
            <a:r>
              <a:rPr sz="3200" spc="-5" dirty="0">
                <a:latin typeface="Arial"/>
                <a:cs typeface="Arial"/>
              </a:rPr>
              <a:t>-Anadolu İmam Hatip Liselerinde kız öğrenciler ile erkek  öğrenciler ayrı sınıflarda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okutulmaktadır.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85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</a:pPr>
            <a:r>
              <a:rPr sz="3200" spc="-5" dirty="0">
                <a:latin typeface="Arial"/>
                <a:cs typeface="Arial"/>
              </a:rPr>
              <a:t>Ayrıca ülkemizde sadece kız ve erkek liseleri olarak ayrılan  imam hatip liseleri de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mevcuttur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4894" y="380917"/>
            <a:ext cx="80987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95" dirty="0">
                <a:solidFill>
                  <a:srgbClr val="000000"/>
                </a:solidFill>
                <a:latin typeface="Arial"/>
                <a:cs typeface="Arial"/>
              </a:rPr>
              <a:t>ANADOLU </a:t>
            </a:r>
            <a:r>
              <a:rPr sz="6400" b="0" spc="-80" dirty="0">
                <a:solidFill>
                  <a:srgbClr val="000000"/>
                </a:solidFill>
                <a:latin typeface="Arial"/>
                <a:cs typeface="Arial"/>
              </a:rPr>
              <a:t>İMAM</a:t>
            </a:r>
            <a:r>
              <a:rPr sz="6400" b="0" spc="-3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05" dirty="0">
                <a:solidFill>
                  <a:srgbClr val="000000"/>
                </a:solidFill>
                <a:latin typeface="Arial"/>
                <a:cs typeface="Arial"/>
              </a:rPr>
              <a:t>HATİP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183" y="1266742"/>
            <a:ext cx="11044555" cy="728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317750" algn="ctr">
              <a:lnSpc>
                <a:spcPct val="100000"/>
              </a:lnSpc>
              <a:spcBef>
                <a:spcPts val="100"/>
              </a:spcBef>
            </a:pP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0"/>
              </a:spcBef>
            </a:pPr>
            <a:r>
              <a:rPr sz="3200" spc="-5" dirty="0">
                <a:latin typeface="Arial"/>
                <a:cs typeface="Arial"/>
              </a:rPr>
              <a:t>%75 Fen ve Sosyal Bilimler(Kültür)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Dersleri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5" dirty="0">
                <a:latin typeface="Arial"/>
                <a:cs typeface="Arial"/>
              </a:rPr>
              <a:t>%25 Temel İslam Bilimleri dersleri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okutulmaktadır.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Arial"/>
                <a:cs typeface="Arial"/>
              </a:rPr>
              <a:t>-Öğrenim süresi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:4yıldır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Arimo"/>
                <a:cs typeface="Arimo"/>
              </a:rPr>
              <a:t>LİSEDE BULUNABİLECEK</a:t>
            </a:r>
            <a:r>
              <a:rPr sz="3200" b="1" spc="-10" dirty="0">
                <a:latin typeface="Arimo"/>
                <a:cs typeface="Arimo"/>
              </a:rPr>
              <a:t> </a:t>
            </a:r>
            <a:r>
              <a:rPr sz="3200" b="1" spc="-5" dirty="0">
                <a:latin typeface="Arimo"/>
                <a:cs typeface="Arimo"/>
              </a:rPr>
              <a:t>ALANLAR:</a:t>
            </a:r>
            <a:endParaRPr sz="3200">
              <a:latin typeface="Arimo"/>
              <a:cs typeface="Arimo"/>
            </a:endParaRPr>
          </a:p>
          <a:p>
            <a:pPr marL="12700" marR="5080">
              <a:lnSpc>
                <a:spcPct val="115199"/>
              </a:lnSpc>
            </a:pPr>
            <a:r>
              <a:rPr sz="3200" spc="-5" dirty="0">
                <a:latin typeface="Arial"/>
                <a:cs typeface="Arial"/>
              </a:rPr>
              <a:t>Sözel, Sayısal, Eşit Ağırlık, Dil(Arapça/İngilizce), Temel İslam  Bilimleri(İlahiyat)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-Alanlar seçilecek derslerle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belirlenir.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7190" y="84022"/>
            <a:ext cx="698627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80" dirty="0">
                <a:solidFill>
                  <a:srgbClr val="000000"/>
                </a:solidFill>
                <a:latin typeface="Arial"/>
                <a:cs typeface="Arial"/>
              </a:rPr>
              <a:t>MESLEKİ </a:t>
            </a:r>
            <a:r>
              <a:rPr sz="6400" b="0" spc="-700" dirty="0">
                <a:solidFill>
                  <a:srgbClr val="000000"/>
                </a:solidFill>
                <a:latin typeface="Arial"/>
                <a:cs typeface="Arial"/>
              </a:rPr>
              <a:t>VE</a:t>
            </a:r>
            <a:r>
              <a:rPr sz="6400" b="0" spc="-3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55" dirty="0">
                <a:solidFill>
                  <a:srgbClr val="000000"/>
                </a:solidFill>
                <a:latin typeface="Arial"/>
                <a:cs typeface="Arial"/>
              </a:rPr>
              <a:t>TEKNİK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969847"/>
            <a:ext cx="11040110" cy="5045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8530">
              <a:lnSpc>
                <a:spcPct val="100000"/>
              </a:lnSpc>
              <a:spcBef>
                <a:spcPts val="100"/>
              </a:spcBef>
            </a:pPr>
            <a:r>
              <a:rPr sz="6400" spc="-495" dirty="0">
                <a:latin typeface="Arial"/>
                <a:cs typeface="Arial"/>
              </a:rPr>
              <a:t>ANADOLU</a:t>
            </a:r>
            <a:r>
              <a:rPr sz="6400" spc="-385" dirty="0">
                <a:latin typeface="Arial"/>
                <a:cs typeface="Arial"/>
              </a:rPr>
              <a:t> </a:t>
            </a:r>
            <a:r>
              <a:rPr sz="6400" spc="-530" dirty="0">
                <a:latin typeface="Arial"/>
                <a:cs typeface="Arial"/>
              </a:rPr>
              <a:t>LİSELERİ</a:t>
            </a:r>
            <a:endParaRPr sz="640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  <a:spcBef>
                <a:spcPts val="5290"/>
              </a:spcBef>
            </a:pPr>
            <a:r>
              <a:rPr sz="3200" spc="-140" dirty="0">
                <a:latin typeface="Verdana"/>
                <a:cs typeface="Verdana"/>
              </a:rPr>
              <a:t>-Öğrencilere </a:t>
            </a:r>
            <a:r>
              <a:rPr sz="3200" spc="-185" dirty="0">
                <a:latin typeface="Verdana"/>
                <a:cs typeface="Verdana"/>
              </a:rPr>
              <a:t>meslek </a:t>
            </a:r>
            <a:r>
              <a:rPr sz="3200" spc="-125" dirty="0">
                <a:latin typeface="Verdana"/>
                <a:cs typeface="Verdana"/>
              </a:rPr>
              <a:t>kazandırmayı </a:t>
            </a:r>
            <a:r>
              <a:rPr sz="3200" spc="-100" dirty="0">
                <a:latin typeface="Verdana"/>
                <a:cs typeface="Verdana"/>
              </a:rPr>
              <a:t>amaçlayan</a:t>
            </a:r>
            <a:r>
              <a:rPr sz="3200" spc="-855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mesleki </a:t>
            </a:r>
            <a:r>
              <a:rPr sz="3200" spc="-75" dirty="0">
                <a:latin typeface="Verdana"/>
                <a:cs typeface="Verdana"/>
              </a:rPr>
              <a:t>alan 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95" dirty="0">
                <a:latin typeface="Verdana"/>
                <a:cs typeface="Verdana"/>
              </a:rPr>
              <a:t>dallar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ile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ilgili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eğitim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veren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95" dirty="0">
                <a:latin typeface="Verdana"/>
                <a:cs typeface="Verdana"/>
              </a:rPr>
              <a:t>kurumlardır.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spc="-135" dirty="0">
                <a:latin typeface="Verdana"/>
                <a:cs typeface="Verdana"/>
              </a:rPr>
              <a:t>-Öğrenciler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meslekle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ilgili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uygulama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staj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yaparlar.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spc="-150" dirty="0">
                <a:latin typeface="Verdana"/>
                <a:cs typeface="Verdana"/>
              </a:rPr>
              <a:t>-Öğrenim </a:t>
            </a:r>
            <a:r>
              <a:rPr sz="3200" spc="-145" dirty="0">
                <a:latin typeface="Verdana"/>
                <a:cs typeface="Verdana"/>
              </a:rPr>
              <a:t>süresi </a:t>
            </a:r>
            <a:r>
              <a:rPr sz="3200" spc="-114" dirty="0">
                <a:latin typeface="Verdana"/>
                <a:cs typeface="Verdana"/>
              </a:rPr>
              <a:t>4</a:t>
            </a:r>
            <a:r>
              <a:rPr sz="3200" spc="-5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yıldır.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41446" y="242087"/>
            <a:ext cx="698627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80" dirty="0">
                <a:solidFill>
                  <a:srgbClr val="000000"/>
                </a:solidFill>
                <a:latin typeface="Arial"/>
                <a:cs typeface="Arial"/>
              </a:rPr>
              <a:t>MESLEKİ </a:t>
            </a:r>
            <a:r>
              <a:rPr sz="6400" b="0" spc="-700" dirty="0">
                <a:solidFill>
                  <a:srgbClr val="000000"/>
                </a:solidFill>
                <a:latin typeface="Arial"/>
                <a:cs typeface="Arial"/>
              </a:rPr>
              <a:t>VE</a:t>
            </a:r>
            <a:r>
              <a:rPr sz="6400" b="0" spc="-3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55" dirty="0">
                <a:solidFill>
                  <a:srgbClr val="000000"/>
                </a:solidFill>
                <a:latin typeface="Arial"/>
                <a:cs typeface="Arial"/>
              </a:rPr>
              <a:t>TEKNİK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5267" y="1127912"/>
            <a:ext cx="9729470" cy="673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03300" algn="ctr">
              <a:lnSpc>
                <a:spcPct val="100000"/>
              </a:lnSpc>
              <a:spcBef>
                <a:spcPts val="100"/>
              </a:spcBef>
            </a:pPr>
            <a:r>
              <a:rPr sz="6400" spc="-495" dirty="0">
                <a:latin typeface="Arial"/>
                <a:cs typeface="Arial"/>
              </a:rPr>
              <a:t>ANADOLU</a:t>
            </a:r>
            <a:r>
              <a:rPr sz="6400" spc="-395" dirty="0">
                <a:latin typeface="Arial"/>
                <a:cs typeface="Arial"/>
              </a:rPr>
              <a:t> </a:t>
            </a:r>
            <a:r>
              <a:rPr sz="6400" spc="-530" dirty="0">
                <a:latin typeface="Arial"/>
                <a:cs typeface="Arial"/>
              </a:rPr>
              <a:t>LİSELERİ</a:t>
            </a:r>
            <a:endParaRPr sz="640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  <a:spcBef>
                <a:spcPts val="5290"/>
              </a:spcBef>
            </a:pPr>
            <a:r>
              <a:rPr sz="3200" spc="-40" dirty="0">
                <a:latin typeface="Verdana"/>
                <a:cs typeface="Verdana"/>
              </a:rPr>
              <a:t>HER</a:t>
            </a:r>
            <a:r>
              <a:rPr sz="3200" spc="-305" dirty="0">
                <a:latin typeface="Verdana"/>
                <a:cs typeface="Verdana"/>
              </a:rPr>
              <a:t> </a:t>
            </a:r>
            <a:r>
              <a:rPr sz="3200" spc="-120" dirty="0">
                <a:latin typeface="Verdana"/>
                <a:cs typeface="Verdana"/>
              </a:rPr>
              <a:t>MESLEK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210" dirty="0">
                <a:latin typeface="Verdana"/>
                <a:cs typeface="Verdana"/>
              </a:rPr>
              <a:t>LİSESİNDE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FARKLI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65" dirty="0">
                <a:latin typeface="Verdana"/>
                <a:cs typeface="Verdana"/>
              </a:rPr>
              <a:t>ALAN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55" dirty="0">
                <a:latin typeface="Verdana"/>
                <a:cs typeface="Verdana"/>
              </a:rPr>
              <a:t>VE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20" dirty="0">
                <a:latin typeface="Verdana"/>
                <a:cs typeface="Verdana"/>
              </a:rPr>
              <a:t>DALLAR  </a:t>
            </a:r>
            <a:r>
              <a:rPr sz="3200" spc="-75" dirty="0">
                <a:latin typeface="Verdana"/>
                <a:cs typeface="Verdana"/>
              </a:rPr>
              <a:t>BULUNMAKTADIR.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00">
              <a:latin typeface="Verdana"/>
              <a:cs typeface="Verdana"/>
            </a:endParaRPr>
          </a:p>
          <a:p>
            <a:pPr marL="12700" marR="40640">
              <a:lnSpc>
                <a:spcPct val="115199"/>
              </a:lnSpc>
              <a:spcBef>
                <a:spcPts val="5"/>
              </a:spcBef>
            </a:pPr>
            <a:r>
              <a:rPr sz="3200" spc="-125" dirty="0">
                <a:latin typeface="Verdana"/>
                <a:cs typeface="Verdana"/>
              </a:rPr>
              <a:t>TERCİH </a:t>
            </a:r>
            <a:r>
              <a:rPr sz="3200" spc="-150" dirty="0">
                <a:latin typeface="Verdana"/>
                <a:cs typeface="Verdana"/>
              </a:rPr>
              <a:t>ETMEYİ </a:t>
            </a:r>
            <a:r>
              <a:rPr sz="3200" spc="-75" dirty="0">
                <a:latin typeface="Verdana"/>
                <a:cs typeface="Verdana"/>
              </a:rPr>
              <a:t>DÜŞÜNDÜĞÜNÜZ </a:t>
            </a:r>
            <a:r>
              <a:rPr sz="3200" spc="-180" dirty="0">
                <a:latin typeface="Verdana"/>
                <a:cs typeface="Verdana"/>
              </a:rPr>
              <a:t>MESLEKİ </a:t>
            </a:r>
            <a:r>
              <a:rPr sz="3200" spc="-55" dirty="0">
                <a:latin typeface="Verdana"/>
                <a:cs typeface="Verdana"/>
              </a:rPr>
              <a:t>VE  </a:t>
            </a:r>
            <a:r>
              <a:rPr sz="3200" spc="-190" dirty="0">
                <a:latin typeface="Verdana"/>
                <a:cs typeface="Verdana"/>
              </a:rPr>
              <a:t>TEKNİK </a:t>
            </a:r>
            <a:r>
              <a:rPr sz="3200" spc="15" dirty="0">
                <a:latin typeface="Verdana"/>
                <a:cs typeface="Verdana"/>
              </a:rPr>
              <a:t>ANADOLU </a:t>
            </a:r>
            <a:r>
              <a:rPr sz="3200" spc="-175" dirty="0">
                <a:latin typeface="Verdana"/>
                <a:cs typeface="Verdana"/>
              </a:rPr>
              <a:t>LİSELERİNDE </a:t>
            </a:r>
            <a:r>
              <a:rPr sz="3200" spc="5" dirty="0">
                <a:latin typeface="Verdana"/>
                <a:cs typeface="Verdana"/>
              </a:rPr>
              <a:t>BULUNAN  </a:t>
            </a:r>
            <a:r>
              <a:rPr sz="3200" spc="-95" dirty="0">
                <a:latin typeface="Verdana"/>
                <a:cs typeface="Verdana"/>
              </a:rPr>
              <a:t>BÖLÜMLERİ ARAŞTIRMANIZ </a:t>
            </a:r>
            <a:r>
              <a:rPr sz="3200" spc="-60" dirty="0">
                <a:latin typeface="Verdana"/>
                <a:cs typeface="Verdana"/>
              </a:rPr>
              <a:t>DOĞRU </a:t>
            </a:r>
            <a:r>
              <a:rPr sz="3200" spc="-105" dirty="0">
                <a:latin typeface="Verdana"/>
                <a:cs typeface="Verdana"/>
              </a:rPr>
              <a:t>OLACAKTIR.  </a:t>
            </a:r>
            <a:r>
              <a:rPr sz="3200" spc="-440" dirty="0">
                <a:latin typeface="Verdana"/>
                <a:cs typeface="Verdana"/>
              </a:rPr>
              <a:t>( </a:t>
            </a:r>
            <a:r>
              <a:rPr sz="3200" spc="-185" dirty="0">
                <a:latin typeface="Verdana"/>
                <a:cs typeface="Verdana"/>
              </a:rPr>
              <a:t>ÖRNEĞİN;SAĞLIK </a:t>
            </a:r>
            <a:r>
              <a:rPr sz="3200" spc="-204" dirty="0">
                <a:latin typeface="Verdana"/>
                <a:cs typeface="Verdana"/>
              </a:rPr>
              <a:t>LİSELERİ </a:t>
            </a:r>
            <a:r>
              <a:rPr sz="3200" spc="-114" dirty="0">
                <a:latin typeface="Verdana"/>
                <a:cs typeface="Verdana"/>
              </a:rPr>
              <a:t>DE </a:t>
            </a:r>
            <a:r>
              <a:rPr sz="3200" spc="-120" dirty="0">
                <a:latin typeface="Verdana"/>
                <a:cs typeface="Verdana"/>
              </a:rPr>
              <a:t>MESLEK </a:t>
            </a:r>
            <a:r>
              <a:rPr sz="3200" spc="-275" dirty="0">
                <a:latin typeface="Verdana"/>
                <a:cs typeface="Verdana"/>
              </a:rPr>
              <a:t>LİSESİ  </a:t>
            </a:r>
            <a:r>
              <a:rPr sz="3200" spc="-95" dirty="0">
                <a:latin typeface="Verdana"/>
                <a:cs typeface="Verdana"/>
              </a:rPr>
              <a:t>KAPSAMINDADIR.HER </a:t>
            </a:r>
            <a:r>
              <a:rPr sz="3200" spc="-120" dirty="0">
                <a:latin typeface="Verdana"/>
                <a:cs typeface="Verdana"/>
              </a:rPr>
              <a:t>MESLEK </a:t>
            </a:r>
            <a:r>
              <a:rPr sz="3200" spc="-210" dirty="0">
                <a:latin typeface="Verdana"/>
                <a:cs typeface="Verdana"/>
              </a:rPr>
              <a:t>LİSESİNDE</a:t>
            </a:r>
            <a:r>
              <a:rPr sz="3200" spc="-665" dirty="0">
                <a:latin typeface="Verdana"/>
                <a:cs typeface="Verdana"/>
              </a:rPr>
              <a:t> </a:t>
            </a:r>
            <a:r>
              <a:rPr sz="3200" spc="-160" dirty="0">
                <a:latin typeface="Verdana"/>
                <a:cs typeface="Verdana"/>
              </a:rPr>
              <a:t>SAĞLIK  </a:t>
            </a:r>
            <a:r>
              <a:rPr sz="3200" spc="-55" dirty="0">
                <a:latin typeface="Verdana"/>
                <a:cs typeface="Verdana"/>
              </a:rPr>
              <a:t>ALANI </a:t>
            </a:r>
            <a:r>
              <a:rPr sz="3200" spc="-114" dirty="0">
                <a:latin typeface="Verdana"/>
                <a:cs typeface="Verdana"/>
              </a:rPr>
              <a:t>OLMAYABİLİR.</a:t>
            </a:r>
            <a:r>
              <a:rPr sz="3200" spc="-540" dirty="0">
                <a:latin typeface="Verdana"/>
                <a:cs typeface="Verdana"/>
              </a:rPr>
              <a:t> </a:t>
            </a:r>
            <a:r>
              <a:rPr sz="3200" spc="-440" dirty="0">
                <a:latin typeface="Verdana"/>
                <a:cs typeface="Verdana"/>
              </a:rPr>
              <a:t>)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0043" y="225673"/>
            <a:ext cx="62953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95" dirty="0">
                <a:solidFill>
                  <a:srgbClr val="000000"/>
                </a:solidFill>
                <a:latin typeface="Arial"/>
                <a:cs typeface="Arial"/>
              </a:rPr>
              <a:t>GÜZEL</a:t>
            </a:r>
            <a:r>
              <a:rPr sz="6400" b="0" spc="-4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535" dirty="0">
                <a:solidFill>
                  <a:srgbClr val="000000"/>
                </a:solidFill>
                <a:latin typeface="Arial"/>
                <a:cs typeface="Arial"/>
              </a:rPr>
              <a:t>SANATLAR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1111498"/>
            <a:ext cx="10621010" cy="5607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894839" algn="ctr">
              <a:lnSpc>
                <a:spcPct val="100000"/>
              </a:lnSpc>
              <a:spcBef>
                <a:spcPts val="100"/>
              </a:spcBef>
            </a:pPr>
            <a:r>
              <a:rPr sz="6400" spc="-530" dirty="0">
                <a:latin typeface="Arial"/>
                <a:cs typeface="Arial"/>
              </a:rPr>
              <a:t>LİSELERİ</a:t>
            </a:r>
            <a:endParaRPr sz="6400">
              <a:latin typeface="Arial"/>
              <a:cs typeface="Arial"/>
            </a:endParaRPr>
          </a:p>
          <a:p>
            <a:pPr marL="12700" marR="954405">
              <a:lnSpc>
                <a:spcPct val="115199"/>
              </a:lnSpc>
              <a:spcBef>
                <a:spcPts val="5290"/>
              </a:spcBef>
            </a:pPr>
            <a:r>
              <a:rPr sz="3200" spc="-125" dirty="0">
                <a:latin typeface="Verdana"/>
                <a:cs typeface="Verdana"/>
              </a:rPr>
              <a:t>-Güzel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95" dirty="0">
                <a:latin typeface="Verdana"/>
                <a:cs typeface="Verdana"/>
              </a:rPr>
              <a:t>sanatlar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04" dirty="0">
                <a:latin typeface="Verdana"/>
                <a:cs typeface="Verdana"/>
              </a:rPr>
              <a:t>liseleri;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Öğrencilere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güzel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90" dirty="0">
                <a:latin typeface="Verdana"/>
                <a:cs typeface="Verdana"/>
              </a:rPr>
              <a:t>sanatlarla  </a:t>
            </a:r>
            <a:r>
              <a:rPr sz="3200" spc="-114" dirty="0">
                <a:latin typeface="Verdana"/>
                <a:cs typeface="Verdana"/>
              </a:rPr>
              <a:t>ilgili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temel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bilgi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beceriler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kazandırmayı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güzel</a:t>
            </a:r>
            <a:endParaRPr sz="3200">
              <a:latin typeface="Verdana"/>
              <a:cs typeface="Verdana"/>
            </a:endParaRPr>
          </a:p>
          <a:p>
            <a:pPr marL="12700" marR="5080">
              <a:lnSpc>
                <a:spcPct val="115199"/>
              </a:lnSpc>
              <a:spcBef>
                <a:spcPts val="5"/>
              </a:spcBef>
            </a:pPr>
            <a:r>
              <a:rPr sz="3200" spc="-95" dirty="0">
                <a:latin typeface="Verdana"/>
                <a:cs typeface="Verdana"/>
              </a:rPr>
              <a:t>sanatlar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alanında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nitelikli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insan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yetiştirilmesine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kaynaklık  </a:t>
            </a:r>
            <a:r>
              <a:rPr sz="3200" spc="-185" dirty="0">
                <a:latin typeface="Verdana"/>
                <a:cs typeface="Verdana"/>
              </a:rPr>
              <a:t>etmeyi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amaçlar.</a:t>
            </a:r>
            <a:endParaRPr sz="3200">
              <a:latin typeface="Verdana"/>
              <a:cs typeface="Verdana"/>
            </a:endParaRPr>
          </a:p>
          <a:p>
            <a:pPr marL="12700" marR="903605">
              <a:lnSpc>
                <a:spcPct val="115199"/>
              </a:lnSpc>
            </a:pPr>
            <a:r>
              <a:rPr sz="3200" spc="-145" dirty="0">
                <a:latin typeface="Verdana"/>
                <a:cs typeface="Verdana"/>
              </a:rPr>
              <a:t>-Yetenekli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00" dirty="0">
                <a:latin typeface="Verdana"/>
                <a:cs typeface="Verdana"/>
              </a:rPr>
              <a:t>olan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öğrencilerin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yaratıcı,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yapıcı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204" dirty="0">
                <a:latin typeface="Verdana"/>
                <a:cs typeface="Verdana"/>
              </a:rPr>
              <a:t>yorum  </a:t>
            </a:r>
            <a:r>
              <a:rPr sz="3200" spc="-170" dirty="0">
                <a:latin typeface="Verdana"/>
                <a:cs typeface="Verdana"/>
              </a:rPr>
              <a:t>yeteneklerini </a:t>
            </a:r>
            <a:r>
              <a:rPr sz="3200" spc="-185" dirty="0">
                <a:latin typeface="Verdana"/>
                <a:cs typeface="Verdana"/>
              </a:rPr>
              <a:t>geliştirmek, </a:t>
            </a:r>
            <a:r>
              <a:rPr sz="3200" spc="-145" dirty="0">
                <a:latin typeface="Verdana"/>
                <a:cs typeface="Verdana"/>
              </a:rPr>
              <a:t>öğrencileri </a:t>
            </a:r>
            <a:r>
              <a:rPr sz="3200" spc="-175" dirty="0">
                <a:latin typeface="Verdana"/>
                <a:cs typeface="Verdana"/>
              </a:rPr>
              <a:t>yetenekleri  </a:t>
            </a:r>
            <a:r>
              <a:rPr sz="3200" spc="-125" dirty="0">
                <a:latin typeface="Verdana"/>
                <a:cs typeface="Verdana"/>
              </a:rPr>
              <a:t>doğrultusunda </a:t>
            </a:r>
            <a:r>
              <a:rPr sz="3200" spc="-165" dirty="0">
                <a:latin typeface="Verdana"/>
                <a:cs typeface="Verdana"/>
              </a:rPr>
              <a:t>geliştirmek</a:t>
            </a:r>
            <a:r>
              <a:rPr sz="3200" spc="-46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amaçlanmıştır.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0043" y="619752"/>
            <a:ext cx="62953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95" dirty="0">
                <a:solidFill>
                  <a:srgbClr val="000000"/>
                </a:solidFill>
                <a:latin typeface="Arial"/>
                <a:cs typeface="Arial"/>
              </a:rPr>
              <a:t>GÜZEL</a:t>
            </a:r>
            <a:r>
              <a:rPr sz="6400" b="0" spc="-4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535" dirty="0">
                <a:solidFill>
                  <a:srgbClr val="000000"/>
                </a:solidFill>
                <a:latin typeface="Arial"/>
                <a:cs typeface="Arial"/>
              </a:rPr>
              <a:t>SANATLAR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1505577"/>
            <a:ext cx="10702290" cy="4483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76120" algn="ctr">
              <a:lnSpc>
                <a:spcPct val="100000"/>
              </a:lnSpc>
              <a:spcBef>
                <a:spcPts val="100"/>
              </a:spcBef>
            </a:pPr>
            <a:r>
              <a:rPr sz="6400" spc="-530" dirty="0">
                <a:latin typeface="Arial"/>
                <a:cs typeface="Arial"/>
              </a:rPr>
              <a:t>LİSELERİ</a:t>
            </a:r>
            <a:endParaRPr sz="6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75"/>
              </a:spcBef>
            </a:pPr>
            <a:r>
              <a:rPr sz="3200" spc="-95" dirty="0">
                <a:latin typeface="Verdana"/>
                <a:cs typeface="Verdana"/>
              </a:rPr>
              <a:t>-Bu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okullar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yetenek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sınavıyla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öğrenci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almaktadır.</a:t>
            </a:r>
            <a:endParaRPr sz="3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135" dirty="0">
                <a:latin typeface="Verdana"/>
                <a:cs typeface="Verdana"/>
              </a:rPr>
              <a:t>-Liselere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Girişi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Sınavına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254" dirty="0">
                <a:latin typeface="Verdana"/>
                <a:cs typeface="Verdana"/>
              </a:rPr>
              <a:t>(LGS)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90" dirty="0">
                <a:latin typeface="Verdana"/>
                <a:cs typeface="Verdana"/>
              </a:rPr>
              <a:t>girmek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zorunlu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değildir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4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b="1" spc="-610" dirty="0">
                <a:latin typeface="Verdana"/>
                <a:cs typeface="Verdana"/>
              </a:rPr>
              <a:t>(%70 </a:t>
            </a:r>
            <a:r>
              <a:rPr sz="3200" b="1" spc="-385" dirty="0">
                <a:latin typeface="Verdana"/>
                <a:cs typeface="Verdana"/>
              </a:rPr>
              <a:t>Yetenek </a:t>
            </a:r>
            <a:r>
              <a:rPr sz="3200" b="1" spc="-305" dirty="0">
                <a:latin typeface="Verdana"/>
                <a:cs typeface="Verdana"/>
              </a:rPr>
              <a:t>Sınav </a:t>
            </a:r>
            <a:r>
              <a:rPr sz="3200" b="1" spc="-400" dirty="0">
                <a:latin typeface="Verdana"/>
                <a:cs typeface="Verdana"/>
              </a:rPr>
              <a:t>Puanı+ </a:t>
            </a:r>
            <a:r>
              <a:rPr sz="3200" b="1" spc="-590" dirty="0">
                <a:latin typeface="Verdana"/>
                <a:cs typeface="Verdana"/>
              </a:rPr>
              <a:t>%30 </a:t>
            </a:r>
            <a:r>
              <a:rPr sz="3200" b="1" spc="-330" dirty="0">
                <a:latin typeface="Verdana"/>
                <a:cs typeface="Verdana"/>
              </a:rPr>
              <a:t>Ortaokul </a:t>
            </a:r>
            <a:r>
              <a:rPr sz="3200" b="1" spc="-275" dirty="0">
                <a:latin typeface="Verdana"/>
                <a:cs typeface="Verdana"/>
              </a:rPr>
              <a:t>Başarı</a:t>
            </a:r>
            <a:r>
              <a:rPr sz="3200" b="1" spc="-50" dirty="0">
                <a:latin typeface="Verdana"/>
                <a:cs typeface="Verdana"/>
              </a:rPr>
              <a:t> </a:t>
            </a:r>
            <a:r>
              <a:rPr sz="3200" b="1" spc="-370" dirty="0">
                <a:latin typeface="Verdana"/>
                <a:cs typeface="Verdana"/>
              </a:rPr>
              <a:t>Puanı)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1416" y="704770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760" dirty="0">
                <a:solidFill>
                  <a:srgbClr val="000000"/>
                </a:solidFill>
                <a:latin typeface="Arial"/>
                <a:cs typeface="Arial"/>
              </a:rPr>
              <a:t>SPOR</a:t>
            </a:r>
            <a:r>
              <a:rPr sz="6400" b="0" spc="-4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1026" y="2342637"/>
            <a:ext cx="9893935" cy="22828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5900"/>
              </a:lnSpc>
              <a:spcBef>
                <a:spcPts val="75"/>
              </a:spcBef>
            </a:pPr>
            <a:r>
              <a:rPr sz="3200" spc="-5" dirty="0">
                <a:latin typeface="Arial"/>
                <a:cs typeface="Arial"/>
              </a:rPr>
              <a:t>-Öğrencilere beden eğitimi ve spor alanında temel bilgi  ve beceriler kazandırmayı, beden eğitimi ve spor  alanında nitelikli insan yetiştirilmesine kaynaklık etmeyi  </a:t>
            </a:r>
            <a:r>
              <a:rPr sz="3200" spc="-150" dirty="0">
                <a:latin typeface="Verdana"/>
                <a:cs typeface="Verdana"/>
              </a:rPr>
              <a:t>amaçlar.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4462" y="1104932"/>
            <a:ext cx="519430" cy="523875"/>
          </a:xfrm>
          <a:custGeom>
            <a:avLst/>
            <a:gdLst/>
            <a:ahLst/>
            <a:cxnLst/>
            <a:rect l="l" t="t" r="r" b="b"/>
            <a:pathLst>
              <a:path w="519429" h="523875">
                <a:moveTo>
                  <a:pt x="488527" y="232383"/>
                </a:moveTo>
                <a:lnTo>
                  <a:pt x="518352" y="259748"/>
                </a:lnTo>
                <a:lnTo>
                  <a:pt x="519430" y="269164"/>
                </a:lnTo>
                <a:lnTo>
                  <a:pt x="515296" y="295951"/>
                </a:lnTo>
                <a:lnTo>
                  <a:pt x="502712" y="349064"/>
                </a:lnTo>
                <a:lnTo>
                  <a:pt x="477919" y="403186"/>
                </a:lnTo>
                <a:lnTo>
                  <a:pt x="439870" y="456292"/>
                </a:lnTo>
                <a:lnTo>
                  <a:pt x="384296" y="488063"/>
                </a:lnTo>
                <a:lnTo>
                  <a:pt x="327106" y="510977"/>
                </a:lnTo>
                <a:lnTo>
                  <a:pt x="279067" y="523817"/>
                </a:lnTo>
                <a:lnTo>
                  <a:pt x="261164" y="519574"/>
                </a:lnTo>
                <a:lnTo>
                  <a:pt x="243816" y="509727"/>
                </a:lnTo>
                <a:lnTo>
                  <a:pt x="226501" y="495632"/>
                </a:lnTo>
                <a:lnTo>
                  <a:pt x="238494" y="487804"/>
                </a:lnTo>
                <a:lnTo>
                  <a:pt x="249807" y="480277"/>
                </a:lnTo>
                <a:lnTo>
                  <a:pt x="287781" y="460333"/>
                </a:lnTo>
                <a:lnTo>
                  <a:pt x="335663" y="442320"/>
                </a:lnTo>
                <a:lnTo>
                  <a:pt x="377185" y="422532"/>
                </a:lnTo>
                <a:lnTo>
                  <a:pt x="408436" y="393906"/>
                </a:lnTo>
                <a:lnTo>
                  <a:pt x="431074" y="357684"/>
                </a:lnTo>
                <a:lnTo>
                  <a:pt x="446756" y="315105"/>
                </a:lnTo>
                <a:lnTo>
                  <a:pt x="451522" y="300151"/>
                </a:lnTo>
                <a:lnTo>
                  <a:pt x="456989" y="285424"/>
                </a:lnTo>
                <a:lnTo>
                  <a:pt x="462658" y="270779"/>
                </a:lnTo>
                <a:lnTo>
                  <a:pt x="468035" y="256071"/>
                </a:lnTo>
                <a:lnTo>
                  <a:pt x="473054" y="245274"/>
                </a:lnTo>
                <a:lnTo>
                  <a:pt x="479921" y="236767"/>
                </a:lnTo>
                <a:lnTo>
                  <a:pt x="488527" y="232383"/>
                </a:lnTo>
                <a:close/>
              </a:path>
              <a:path w="519429" h="523875">
                <a:moveTo>
                  <a:pt x="338872" y="0"/>
                </a:moveTo>
                <a:lnTo>
                  <a:pt x="374795" y="24497"/>
                </a:lnTo>
                <a:lnTo>
                  <a:pt x="389426" y="108653"/>
                </a:lnTo>
                <a:lnTo>
                  <a:pt x="387902" y="159753"/>
                </a:lnTo>
                <a:lnTo>
                  <a:pt x="377579" y="209718"/>
                </a:lnTo>
                <a:lnTo>
                  <a:pt x="356371" y="258364"/>
                </a:lnTo>
                <a:lnTo>
                  <a:pt x="327239" y="299450"/>
                </a:lnTo>
                <a:lnTo>
                  <a:pt x="292027" y="333183"/>
                </a:lnTo>
                <a:lnTo>
                  <a:pt x="251870" y="360540"/>
                </a:lnTo>
                <a:lnTo>
                  <a:pt x="207906" y="382496"/>
                </a:lnTo>
                <a:lnTo>
                  <a:pt x="147219" y="402168"/>
                </a:lnTo>
                <a:lnTo>
                  <a:pt x="84221" y="415595"/>
                </a:lnTo>
                <a:lnTo>
                  <a:pt x="63199" y="416848"/>
                </a:lnTo>
                <a:lnTo>
                  <a:pt x="43522" y="412423"/>
                </a:lnTo>
                <a:lnTo>
                  <a:pt x="25274" y="403020"/>
                </a:lnTo>
                <a:lnTo>
                  <a:pt x="8543" y="389338"/>
                </a:lnTo>
                <a:lnTo>
                  <a:pt x="1858" y="380674"/>
                </a:lnTo>
                <a:lnTo>
                  <a:pt x="0" y="371872"/>
                </a:lnTo>
                <a:lnTo>
                  <a:pt x="2847" y="365006"/>
                </a:lnTo>
                <a:lnTo>
                  <a:pt x="47632" y="340720"/>
                </a:lnTo>
                <a:lnTo>
                  <a:pt x="92236" y="326153"/>
                </a:lnTo>
                <a:lnTo>
                  <a:pt x="156155" y="307097"/>
                </a:lnTo>
                <a:lnTo>
                  <a:pt x="187857" y="296937"/>
                </a:lnTo>
                <a:lnTo>
                  <a:pt x="225228" y="277641"/>
                </a:lnTo>
                <a:lnTo>
                  <a:pt x="253498" y="250196"/>
                </a:lnTo>
                <a:lnTo>
                  <a:pt x="273821" y="216260"/>
                </a:lnTo>
                <a:lnTo>
                  <a:pt x="287356" y="177490"/>
                </a:lnTo>
                <a:lnTo>
                  <a:pt x="300315" y="112149"/>
                </a:lnTo>
                <a:lnTo>
                  <a:pt x="309884" y="46027"/>
                </a:lnTo>
                <a:lnTo>
                  <a:pt x="311879" y="30579"/>
                </a:lnTo>
                <a:lnTo>
                  <a:pt x="315419" y="16425"/>
                </a:lnTo>
                <a:lnTo>
                  <a:pt x="323438" y="5565"/>
                </a:lnTo>
                <a:lnTo>
                  <a:pt x="338872" y="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5180" y="6248132"/>
            <a:ext cx="1971039" cy="1879600"/>
          </a:xfrm>
          <a:custGeom>
            <a:avLst/>
            <a:gdLst/>
            <a:ahLst/>
            <a:cxnLst/>
            <a:rect l="l" t="t" r="r" b="b"/>
            <a:pathLst>
              <a:path w="1971039" h="1879600">
                <a:moveTo>
                  <a:pt x="1662850" y="30576"/>
                </a:moveTo>
                <a:lnTo>
                  <a:pt x="1617123" y="9882"/>
                </a:lnTo>
                <a:lnTo>
                  <a:pt x="1629361" y="1481"/>
                </a:lnTo>
                <a:lnTo>
                  <a:pt x="1636693" y="4799"/>
                </a:lnTo>
                <a:lnTo>
                  <a:pt x="1656891" y="0"/>
                </a:lnTo>
                <a:lnTo>
                  <a:pt x="1662515" y="2545"/>
                </a:lnTo>
                <a:lnTo>
                  <a:pt x="1663373" y="16873"/>
                </a:lnTo>
                <a:lnTo>
                  <a:pt x="1662850" y="30576"/>
                </a:lnTo>
                <a:close/>
              </a:path>
              <a:path w="1971039" h="1879600">
                <a:moveTo>
                  <a:pt x="1772518" y="1069949"/>
                </a:moveTo>
                <a:lnTo>
                  <a:pt x="1658369" y="1018290"/>
                </a:lnTo>
                <a:lnTo>
                  <a:pt x="1696406" y="1021564"/>
                </a:lnTo>
                <a:lnTo>
                  <a:pt x="1730577" y="1023089"/>
                </a:lnTo>
                <a:lnTo>
                  <a:pt x="1771104" y="999609"/>
                </a:lnTo>
                <a:lnTo>
                  <a:pt x="1802022" y="985722"/>
                </a:lnTo>
                <a:lnTo>
                  <a:pt x="1833553" y="958171"/>
                </a:lnTo>
                <a:lnTo>
                  <a:pt x="1860206" y="928413"/>
                </a:lnTo>
                <a:lnTo>
                  <a:pt x="1886965" y="884763"/>
                </a:lnTo>
                <a:lnTo>
                  <a:pt x="1903329" y="836409"/>
                </a:lnTo>
                <a:lnTo>
                  <a:pt x="1914063" y="785507"/>
                </a:lnTo>
                <a:lnTo>
                  <a:pt x="1913627" y="743490"/>
                </a:lnTo>
                <a:lnTo>
                  <a:pt x="1906957" y="698651"/>
                </a:lnTo>
                <a:lnTo>
                  <a:pt x="1888515" y="662424"/>
                </a:lnTo>
                <a:lnTo>
                  <a:pt x="1863234" y="623104"/>
                </a:lnTo>
                <a:lnTo>
                  <a:pt x="1830815" y="580552"/>
                </a:lnTo>
                <a:lnTo>
                  <a:pt x="1755061" y="518388"/>
                </a:lnTo>
                <a:lnTo>
                  <a:pt x="1405158" y="360035"/>
                </a:lnTo>
                <a:lnTo>
                  <a:pt x="1419392" y="352537"/>
                </a:lnTo>
                <a:lnTo>
                  <a:pt x="1428981" y="342937"/>
                </a:lnTo>
                <a:lnTo>
                  <a:pt x="1434803" y="331632"/>
                </a:lnTo>
                <a:lnTo>
                  <a:pt x="1454422" y="284750"/>
                </a:lnTo>
                <a:lnTo>
                  <a:pt x="1476232" y="238860"/>
                </a:lnTo>
                <a:lnTo>
                  <a:pt x="1499962" y="193840"/>
                </a:lnTo>
                <a:lnTo>
                  <a:pt x="1525344" y="149567"/>
                </a:lnTo>
                <a:lnTo>
                  <a:pt x="1552109" y="105919"/>
                </a:lnTo>
                <a:lnTo>
                  <a:pt x="1579986" y="62775"/>
                </a:lnTo>
                <a:lnTo>
                  <a:pt x="1609543" y="20392"/>
                </a:lnTo>
                <a:lnTo>
                  <a:pt x="1614277" y="8594"/>
                </a:lnTo>
                <a:lnTo>
                  <a:pt x="1664331" y="31246"/>
                </a:lnTo>
                <a:lnTo>
                  <a:pt x="1638923" y="75508"/>
                </a:lnTo>
                <a:lnTo>
                  <a:pt x="1612480" y="119301"/>
                </a:lnTo>
                <a:lnTo>
                  <a:pt x="1591524" y="151637"/>
                </a:lnTo>
                <a:lnTo>
                  <a:pt x="1566870" y="196240"/>
                </a:lnTo>
                <a:lnTo>
                  <a:pt x="1544311" y="241790"/>
                </a:lnTo>
                <a:lnTo>
                  <a:pt x="1528479" y="276446"/>
                </a:lnTo>
                <a:lnTo>
                  <a:pt x="1508070" y="322969"/>
                </a:lnTo>
                <a:lnTo>
                  <a:pt x="1487489" y="369415"/>
                </a:lnTo>
                <a:lnTo>
                  <a:pt x="1870007" y="542528"/>
                </a:lnTo>
                <a:lnTo>
                  <a:pt x="1902281" y="585014"/>
                </a:lnTo>
                <a:lnTo>
                  <a:pt x="1934030" y="613323"/>
                </a:lnTo>
                <a:lnTo>
                  <a:pt x="1949773" y="662268"/>
                </a:lnTo>
                <a:lnTo>
                  <a:pt x="1965443" y="697239"/>
                </a:lnTo>
                <a:lnTo>
                  <a:pt x="1970793" y="741481"/>
                </a:lnTo>
                <a:lnTo>
                  <a:pt x="1966048" y="795093"/>
                </a:lnTo>
                <a:lnTo>
                  <a:pt x="1956671" y="846610"/>
                </a:lnTo>
                <a:lnTo>
                  <a:pt x="1941600" y="895549"/>
                </a:lnTo>
                <a:lnTo>
                  <a:pt x="1919064" y="941110"/>
                </a:lnTo>
                <a:lnTo>
                  <a:pt x="1894709" y="971908"/>
                </a:lnTo>
                <a:lnTo>
                  <a:pt x="1858472" y="1011269"/>
                </a:lnTo>
                <a:lnTo>
                  <a:pt x="1816000" y="1047808"/>
                </a:lnTo>
                <a:lnTo>
                  <a:pt x="1772518" y="1069949"/>
                </a:lnTo>
                <a:close/>
              </a:path>
              <a:path w="1971039" h="1879600">
                <a:moveTo>
                  <a:pt x="1870007" y="542528"/>
                </a:moveTo>
                <a:lnTo>
                  <a:pt x="1487489" y="369415"/>
                </a:lnTo>
                <a:lnTo>
                  <a:pt x="1525037" y="372468"/>
                </a:lnTo>
                <a:lnTo>
                  <a:pt x="1589409" y="401600"/>
                </a:lnTo>
                <a:lnTo>
                  <a:pt x="1626862" y="404610"/>
                </a:lnTo>
                <a:lnTo>
                  <a:pt x="1796573" y="481415"/>
                </a:lnTo>
                <a:lnTo>
                  <a:pt x="1870007" y="542528"/>
                </a:lnTo>
                <a:close/>
              </a:path>
              <a:path w="1971039" h="1879600">
                <a:moveTo>
                  <a:pt x="884237" y="723707"/>
                </a:moveTo>
                <a:lnTo>
                  <a:pt x="824976" y="696888"/>
                </a:lnTo>
                <a:lnTo>
                  <a:pt x="837761" y="688734"/>
                </a:lnTo>
                <a:lnTo>
                  <a:pt x="852235" y="667404"/>
                </a:lnTo>
                <a:lnTo>
                  <a:pt x="880598" y="624480"/>
                </a:lnTo>
                <a:lnTo>
                  <a:pt x="906826" y="594530"/>
                </a:lnTo>
                <a:lnTo>
                  <a:pt x="941118" y="554289"/>
                </a:lnTo>
                <a:lnTo>
                  <a:pt x="972726" y="526774"/>
                </a:lnTo>
                <a:lnTo>
                  <a:pt x="1011850" y="488719"/>
                </a:lnTo>
                <a:lnTo>
                  <a:pt x="1047741" y="463142"/>
                </a:lnTo>
                <a:lnTo>
                  <a:pt x="1093880" y="428263"/>
                </a:lnTo>
                <a:lnTo>
                  <a:pt x="1137863" y="406348"/>
                </a:lnTo>
                <a:lnTo>
                  <a:pt x="1184994" y="385857"/>
                </a:lnTo>
                <a:lnTo>
                  <a:pt x="1235340" y="366822"/>
                </a:lnTo>
                <a:lnTo>
                  <a:pt x="1283733" y="360843"/>
                </a:lnTo>
                <a:lnTo>
                  <a:pt x="1335476" y="356380"/>
                </a:lnTo>
                <a:lnTo>
                  <a:pt x="1390636" y="353463"/>
                </a:lnTo>
                <a:lnTo>
                  <a:pt x="1625805" y="459892"/>
                </a:lnTo>
                <a:lnTo>
                  <a:pt x="1529195" y="444050"/>
                </a:lnTo>
                <a:lnTo>
                  <a:pt x="1486130" y="424560"/>
                </a:lnTo>
                <a:lnTo>
                  <a:pt x="1470805" y="431565"/>
                </a:lnTo>
                <a:lnTo>
                  <a:pt x="1465472" y="429151"/>
                </a:lnTo>
                <a:lnTo>
                  <a:pt x="1458637" y="439998"/>
                </a:lnTo>
                <a:lnTo>
                  <a:pt x="1402000" y="414366"/>
                </a:lnTo>
                <a:lnTo>
                  <a:pt x="1362971" y="410643"/>
                </a:lnTo>
                <a:lnTo>
                  <a:pt x="1274537" y="426382"/>
                </a:lnTo>
                <a:lnTo>
                  <a:pt x="1231317" y="434701"/>
                </a:lnTo>
                <a:lnTo>
                  <a:pt x="1184155" y="455178"/>
                </a:lnTo>
                <a:lnTo>
                  <a:pt x="1138765" y="476456"/>
                </a:lnTo>
                <a:lnTo>
                  <a:pt x="1095618" y="498750"/>
                </a:lnTo>
                <a:lnTo>
                  <a:pt x="1049954" y="533844"/>
                </a:lnTo>
                <a:lnTo>
                  <a:pt x="1012718" y="558812"/>
                </a:lnTo>
                <a:lnTo>
                  <a:pt x="973912" y="597011"/>
                </a:lnTo>
                <a:lnTo>
                  <a:pt x="939248" y="637083"/>
                </a:lnTo>
                <a:lnTo>
                  <a:pt x="909198" y="679243"/>
                </a:lnTo>
                <a:lnTo>
                  <a:pt x="884237" y="723707"/>
                </a:lnTo>
                <a:close/>
              </a:path>
              <a:path w="1971039" h="1879600">
                <a:moveTo>
                  <a:pt x="1627117" y="1073847"/>
                </a:moveTo>
                <a:lnTo>
                  <a:pt x="1580464" y="1052733"/>
                </a:lnTo>
                <a:lnTo>
                  <a:pt x="1538117" y="1019629"/>
                </a:lnTo>
                <a:lnTo>
                  <a:pt x="1500369" y="988605"/>
                </a:lnTo>
                <a:lnTo>
                  <a:pt x="1470945" y="947409"/>
                </a:lnTo>
                <a:lnTo>
                  <a:pt x="1439313" y="919154"/>
                </a:lnTo>
                <a:lnTo>
                  <a:pt x="1421126" y="869103"/>
                </a:lnTo>
                <a:lnTo>
                  <a:pt x="1400618" y="831941"/>
                </a:lnTo>
                <a:lnTo>
                  <a:pt x="1388203" y="784503"/>
                </a:lnTo>
                <a:lnTo>
                  <a:pt x="1373353" y="749902"/>
                </a:lnTo>
                <a:lnTo>
                  <a:pt x="1371718" y="693402"/>
                </a:lnTo>
                <a:lnTo>
                  <a:pt x="1367533" y="649688"/>
                </a:lnTo>
                <a:lnTo>
                  <a:pt x="1371212" y="595593"/>
                </a:lnTo>
                <a:lnTo>
                  <a:pt x="1375851" y="555873"/>
                </a:lnTo>
                <a:lnTo>
                  <a:pt x="1382625" y="517118"/>
                </a:lnTo>
                <a:lnTo>
                  <a:pt x="1390278" y="478761"/>
                </a:lnTo>
                <a:lnTo>
                  <a:pt x="1397554" y="440234"/>
                </a:lnTo>
                <a:lnTo>
                  <a:pt x="1395712" y="439401"/>
                </a:lnTo>
                <a:lnTo>
                  <a:pt x="1398772" y="426845"/>
                </a:lnTo>
                <a:lnTo>
                  <a:pt x="1402000" y="414366"/>
                </a:lnTo>
                <a:lnTo>
                  <a:pt x="1458637" y="439998"/>
                </a:lnTo>
                <a:lnTo>
                  <a:pt x="1454518" y="452074"/>
                </a:lnTo>
                <a:lnTo>
                  <a:pt x="1448811" y="477371"/>
                </a:lnTo>
                <a:lnTo>
                  <a:pt x="1443198" y="502711"/>
                </a:lnTo>
                <a:lnTo>
                  <a:pt x="1437837" y="528165"/>
                </a:lnTo>
                <a:lnTo>
                  <a:pt x="1438120" y="542233"/>
                </a:lnTo>
                <a:lnTo>
                  <a:pt x="1430508" y="594548"/>
                </a:lnTo>
                <a:lnTo>
                  <a:pt x="1426080" y="648304"/>
                </a:lnTo>
                <a:lnTo>
                  <a:pt x="1430165" y="691973"/>
                </a:lnTo>
                <a:lnTo>
                  <a:pt x="1437623" y="737169"/>
                </a:lnTo>
                <a:lnTo>
                  <a:pt x="1448550" y="783933"/>
                </a:lnTo>
                <a:lnTo>
                  <a:pt x="1463039" y="832311"/>
                </a:lnTo>
                <a:lnTo>
                  <a:pt x="1486423" y="870774"/>
                </a:lnTo>
                <a:lnTo>
                  <a:pt x="1513560" y="910935"/>
                </a:lnTo>
                <a:lnTo>
                  <a:pt x="1544545" y="952837"/>
                </a:lnTo>
                <a:lnTo>
                  <a:pt x="1582185" y="983812"/>
                </a:lnTo>
                <a:lnTo>
                  <a:pt x="1772518" y="1069949"/>
                </a:lnTo>
                <a:lnTo>
                  <a:pt x="1727278" y="1077356"/>
                </a:lnTo>
                <a:lnTo>
                  <a:pt x="1676560" y="1082283"/>
                </a:lnTo>
                <a:lnTo>
                  <a:pt x="1627117" y="1073847"/>
                </a:lnTo>
                <a:close/>
              </a:path>
              <a:path w="1971039" h="1879600">
                <a:moveTo>
                  <a:pt x="913883" y="751064"/>
                </a:moveTo>
                <a:lnTo>
                  <a:pt x="767491" y="684812"/>
                </a:lnTo>
                <a:lnTo>
                  <a:pt x="795847" y="683705"/>
                </a:lnTo>
                <a:lnTo>
                  <a:pt x="901639" y="731583"/>
                </a:lnTo>
                <a:lnTo>
                  <a:pt x="913883" y="751064"/>
                </a:lnTo>
                <a:close/>
              </a:path>
              <a:path w="1971039" h="1879600">
                <a:moveTo>
                  <a:pt x="27410" y="1088701"/>
                </a:moveTo>
                <a:lnTo>
                  <a:pt x="110" y="1076346"/>
                </a:lnTo>
                <a:lnTo>
                  <a:pt x="0" y="1062356"/>
                </a:lnTo>
                <a:lnTo>
                  <a:pt x="4346" y="1050383"/>
                </a:lnTo>
                <a:lnTo>
                  <a:pt x="9509" y="1038780"/>
                </a:lnTo>
                <a:lnTo>
                  <a:pt x="34422" y="980354"/>
                </a:lnTo>
                <a:lnTo>
                  <a:pt x="58205" y="935357"/>
                </a:lnTo>
                <a:lnTo>
                  <a:pt x="86014" y="892182"/>
                </a:lnTo>
                <a:lnTo>
                  <a:pt x="117772" y="850794"/>
                </a:lnTo>
                <a:lnTo>
                  <a:pt x="148162" y="822728"/>
                </a:lnTo>
                <a:lnTo>
                  <a:pt x="187578" y="784806"/>
                </a:lnTo>
                <a:lnTo>
                  <a:pt x="230183" y="748328"/>
                </a:lnTo>
                <a:lnTo>
                  <a:pt x="270128" y="724585"/>
                </a:lnTo>
                <a:lnTo>
                  <a:pt x="317854" y="690424"/>
                </a:lnTo>
                <a:lnTo>
                  <a:pt x="357621" y="680541"/>
                </a:lnTo>
                <a:lnTo>
                  <a:pt x="405107" y="660211"/>
                </a:lnTo>
                <a:lnTo>
                  <a:pt x="449809" y="652562"/>
                </a:lnTo>
                <a:lnTo>
                  <a:pt x="496931" y="646007"/>
                </a:lnTo>
                <a:lnTo>
                  <a:pt x="546444" y="640535"/>
                </a:lnTo>
                <a:lnTo>
                  <a:pt x="593079" y="647700"/>
                </a:lnTo>
                <a:lnTo>
                  <a:pt x="647278" y="644349"/>
                </a:lnTo>
                <a:lnTo>
                  <a:pt x="698539" y="653607"/>
                </a:lnTo>
                <a:lnTo>
                  <a:pt x="948641" y="766794"/>
                </a:lnTo>
                <a:lnTo>
                  <a:pt x="984523" y="810913"/>
                </a:lnTo>
                <a:lnTo>
                  <a:pt x="1000661" y="832156"/>
                </a:lnTo>
                <a:lnTo>
                  <a:pt x="797167" y="740063"/>
                </a:lnTo>
                <a:lnTo>
                  <a:pt x="746858" y="731235"/>
                </a:lnTo>
                <a:lnTo>
                  <a:pt x="702877" y="711330"/>
                </a:lnTo>
                <a:lnTo>
                  <a:pt x="608361" y="696436"/>
                </a:lnTo>
                <a:lnTo>
                  <a:pt x="558150" y="701592"/>
                </a:lnTo>
                <a:lnTo>
                  <a:pt x="514912" y="695965"/>
                </a:lnTo>
                <a:lnTo>
                  <a:pt x="468336" y="702766"/>
                </a:lnTo>
                <a:lnTo>
                  <a:pt x="423821" y="710500"/>
                </a:lnTo>
                <a:lnTo>
                  <a:pt x="376291" y="730810"/>
                </a:lnTo>
                <a:lnTo>
                  <a:pt x="336380" y="740628"/>
                </a:lnTo>
                <a:lnTo>
                  <a:pt x="288542" y="774739"/>
                </a:lnTo>
                <a:lnTo>
                  <a:pt x="248023" y="798221"/>
                </a:lnTo>
                <a:lnTo>
                  <a:pt x="205527" y="834749"/>
                </a:lnTo>
                <a:lnTo>
                  <a:pt x="166619" y="872901"/>
                </a:lnTo>
                <a:lnTo>
                  <a:pt x="131625" y="912824"/>
                </a:lnTo>
                <a:lnTo>
                  <a:pt x="100875" y="954668"/>
                </a:lnTo>
                <a:lnTo>
                  <a:pt x="74696" y="998580"/>
                </a:lnTo>
                <a:lnTo>
                  <a:pt x="48180" y="1056280"/>
                </a:lnTo>
                <a:lnTo>
                  <a:pt x="43872" y="1068271"/>
                </a:lnTo>
                <a:lnTo>
                  <a:pt x="38105" y="1079601"/>
                </a:lnTo>
                <a:lnTo>
                  <a:pt x="27410" y="1088701"/>
                </a:lnTo>
                <a:close/>
              </a:path>
              <a:path w="1971039" h="1879600">
                <a:moveTo>
                  <a:pt x="851150" y="778433"/>
                </a:moveTo>
                <a:lnTo>
                  <a:pt x="792600" y="751936"/>
                </a:lnTo>
                <a:lnTo>
                  <a:pt x="797167" y="740063"/>
                </a:lnTo>
                <a:lnTo>
                  <a:pt x="864108" y="770357"/>
                </a:lnTo>
                <a:lnTo>
                  <a:pt x="851150" y="778433"/>
                </a:lnTo>
                <a:close/>
              </a:path>
              <a:path w="1971039" h="1879600">
                <a:moveTo>
                  <a:pt x="691564" y="1863232"/>
                </a:moveTo>
                <a:lnTo>
                  <a:pt x="601316" y="1822390"/>
                </a:lnTo>
                <a:lnTo>
                  <a:pt x="645013" y="1814285"/>
                </a:lnTo>
                <a:lnTo>
                  <a:pt x="689811" y="1806679"/>
                </a:lnTo>
                <a:lnTo>
                  <a:pt x="736321" y="1785908"/>
                </a:lnTo>
                <a:lnTo>
                  <a:pt x="778766" y="1763297"/>
                </a:lnTo>
                <a:lnTo>
                  <a:pt x="816608" y="1738603"/>
                </a:lnTo>
                <a:lnTo>
                  <a:pt x="849307" y="1711581"/>
                </a:lnTo>
                <a:lnTo>
                  <a:pt x="881560" y="1670417"/>
                </a:lnTo>
                <a:lnTo>
                  <a:pt x="908636" y="1626911"/>
                </a:lnTo>
                <a:lnTo>
                  <a:pt x="927968" y="1593840"/>
                </a:lnTo>
                <a:lnTo>
                  <a:pt x="950778" y="1548402"/>
                </a:lnTo>
                <a:lnTo>
                  <a:pt x="972575" y="1502507"/>
                </a:lnTo>
                <a:lnTo>
                  <a:pt x="988870" y="1468061"/>
                </a:lnTo>
                <a:lnTo>
                  <a:pt x="1009036" y="1421427"/>
                </a:lnTo>
                <a:lnTo>
                  <a:pt x="1026222" y="1373445"/>
                </a:lnTo>
                <a:lnTo>
                  <a:pt x="1035241" y="1335707"/>
                </a:lnTo>
                <a:lnTo>
                  <a:pt x="1046610" y="1285092"/>
                </a:lnTo>
                <a:lnTo>
                  <a:pt x="1055142" y="1233193"/>
                </a:lnTo>
                <a:lnTo>
                  <a:pt x="1055645" y="1191601"/>
                </a:lnTo>
                <a:lnTo>
                  <a:pt x="1053404" y="1148766"/>
                </a:lnTo>
                <a:lnTo>
                  <a:pt x="1053702" y="1093141"/>
                </a:lnTo>
                <a:lnTo>
                  <a:pt x="1046112" y="1047886"/>
                </a:lnTo>
                <a:lnTo>
                  <a:pt x="1035007" y="1001040"/>
                </a:lnTo>
                <a:lnTo>
                  <a:pt x="1021106" y="952929"/>
                </a:lnTo>
                <a:lnTo>
                  <a:pt x="999225" y="915146"/>
                </a:lnTo>
                <a:lnTo>
                  <a:pt x="974652" y="876146"/>
                </a:lnTo>
                <a:lnTo>
                  <a:pt x="942205" y="847521"/>
                </a:lnTo>
                <a:lnTo>
                  <a:pt x="912408" y="806157"/>
                </a:lnTo>
                <a:lnTo>
                  <a:pt x="869606" y="786786"/>
                </a:lnTo>
                <a:lnTo>
                  <a:pt x="864108" y="770357"/>
                </a:lnTo>
                <a:lnTo>
                  <a:pt x="1000661" y="832156"/>
                </a:lnTo>
                <a:lnTo>
                  <a:pt x="1045622" y="894324"/>
                </a:lnTo>
                <a:lnTo>
                  <a:pt x="1071153" y="933759"/>
                </a:lnTo>
                <a:lnTo>
                  <a:pt x="1088315" y="983345"/>
                </a:lnTo>
                <a:lnTo>
                  <a:pt x="1097264" y="1043155"/>
                </a:lnTo>
                <a:lnTo>
                  <a:pt x="1107727" y="1089711"/>
                </a:lnTo>
                <a:lnTo>
                  <a:pt x="1109469" y="1146259"/>
                </a:lnTo>
                <a:lnTo>
                  <a:pt x="1107848" y="1201285"/>
                </a:lnTo>
                <a:lnTo>
                  <a:pt x="1102985" y="1254845"/>
                </a:lnTo>
                <a:lnTo>
                  <a:pt x="1095005" y="1306994"/>
                </a:lnTo>
                <a:lnTo>
                  <a:pt x="1084030" y="1357787"/>
                </a:lnTo>
                <a:lnTo>
                  <a:pt x="1070182" y="1407280"/>
                </a:lnTo>
                <a:lnTo>
                  <a:pt x="1053583" y="1455528"/>
                </a:lnTo>
                <a:lnTo>
                  <a:pt x="1034357" y="1502587"/>
                </a:lnTo>
                <a:lnTo>
                  <a:pt x="1013979" y="1549125"/>
                </a:lnTo>
                <a:lnTo>
                  <a:pt x="992981" y="1595382"/>
                </a:lnTo>
                <a:lnTo>
                  <a:pt x="969943" y="1640716"/>
                </a:lnTo>
                <a:lnTo>
                  <a:pt x="943441" y="1684482"/>
                </a:lnTo>
                <a:lnTo>
                  <a:pt x="917291" y="1714468"/>
                </a:lnTo>
                <a:lnTo>
                  <a:pt x="880548" y="1753599"/>
                </a:lnTo>
                <a:lnTo>
                  <a:pt x="839700" y="1790873"/>
                </a:lnTo>
                <a:lnTo>
                  <a:pt x="800033" y="1814741"/>
                </a:lnTo>
                <a:lnTo>
                  <a:pt x="756362" y="1836798"/>
                </a:lnTo>
                <a:lnTo>
                  <a:pt x="708739" y="1857065"/>
                </a:lnTo>
                <a:lnTo>
                  <a:pt x="691564" y="1863232"/>
                </a:lnTo>
                <a:close/>
              </a:path>
              <a:path w="1971039" h="1879600">
                <a:moveTo>
                  <a:pt x="558604" y="1872760"/>
                </a:moveTo>
                <a:lnTo>
                  <a:pt x="525704" y="1843931"/>
                </a:lnTo>
                <a:lnTo>
                  <a:pt x="500475" y="1804633"/>
                </a:lnTo>
                <a:lnTo>
                  <a:pt x="483086" y="1754944"/>
                </a:lnTo>
                <a:lnTo>
                  <a:pt x="475842" y="1709845"/>
                </a:lnTo>
                <a:lnTo>
                  <a:pt x="472889" y="1666688"/>
                </a:lnTo>
                <a:lnTo>
                  <a:pt x="478930" y="1613662"/>
                </a:lnTo>
                <a:lnTo>
                  <a:pt x="482956" y="1573664"/>
                </a:lnTo>
                <a:lnTo>
                  <a:pt x="494908" y="1523313"/>
                </a:lnTo>
                <a:lnTo>
                  <a:pt x="503775" y="1485506"/>
                </a:lnTo>
                <a:lnTo>
                  <a:pt x="522907" y="1424464"/>
                </a:lnTo>
                <a:lnTo>
                  <a:pt x="550007" y="1325209"/>
                </a:lnTo>
                <a:lnTo>
                  <a:pt x="563973" y="1275769"/>
                </a:lnTo>
                <a:lnTo>
                  <a:pt x="578724" y="1226684"/>
                </a:lnTo>
                <a:lnTo>
                  <a:pt x="594640" y="1178127"/>
                </a:lnTo>
                <a:lnTo>
                  <a:pt x="612102" y="1130270"/>
                </a:lnTo>
                <a:lnTo>
                  <a:pt x="636537" y="1071628"/>
                </a:lnTo>
                <a:lnTo>
                  <a:pt x="657284" y="1025257"/>
                </a:lnTo>
                <a:lnTo>
                  <a:pt x="679181" y="979407"/>
                </a:lnTo>
                <a:lnTo>
                  <a:pt x="701832" y="933898"/>
                </a:lnTo>
                <a:lnTo>
                  <a:pt x="724836" y="888549"/>
                </a:lnTo>
                <a:lnTo>
                  <a:pt x="753034" y="831610"/>
                </a:lnTo>
                <a:lnTo>
                  <a:pt x="775552" y="786041"/>
                </a:lnTo>
                <a:lnTo>
                  <a:pt x="775890" y="786193"/>
                </a:lnTo>
                <a:lnTo>
                  <a:pt x="781730" y="774897"/>
                </a:lnTo>
                <a:lnTo>
                  <a:pt x="787602" y="763614"/>
                </a:lnTo>
                <a:lnTo>
                  <a:pt x="788034" y="763809"/>
                </a:lnTo>
                <a:lnTo>
                  <a:pt x="793437" y="752315"/>
                </a:lnTo>
                <a:lnTo>
                  <a:pt x="846253" y="776217"/>
                </a:lnTo>
                <a:lnTo>
                  <a:pt x="838757" y="786765"/>
                </a:lnTo>
                <a:lnTo>
                  <a:pt x="789625" y="876050"/>
                </a:lnTo>
                <a:lnTo>
                  <a:pt x="721117" y="998386"/>
                </a:lnTo>
                <a:lnTo>
                  <a:pt x="696560" y="1043032"/>
                </a:lnTo>
                <a:lnTo>
                  <a:pt x="707609" y="1048032"/>
                </a:lnTo>
                <a:lnTo>
                  <a:pt x="691392" y="1082514"/>
                </a:lnTo>
                <a:lnTo>
                  <a:pt x="669684" y="1128449"/>
                </a:lnTo>
                <a:lnTo>
                  <a:pt x="655916" y="1164038"/>
                </a:lnTo>
                <a:lnTo>
                  <a:pt x="640784" y="1212951"/>
                </a:lnTo>
                <a:lnTo>
                  <a:pt x="625913" y="1261981"/>
                </a:lnTo>
                <a:lnTo>
                  <a:pt x="611256" y="1311108"/>
                </a:lnTo>
                <a:lnTo>
                  <a:pt x="602003" y="1348740"/>
                </a:lnTo>
                <a:lnTo>
                  <a:pt x="587633" y="1397996"/>
                </a:lnTo>
                <a:lnTo>
                  <a:pt x="573336" y="1447286"/>
                </a:lnTo>
                <a:lnTo>
                  <a:pt x="559065" y="1496588"/>
                </a:lnTo>
                <a:lnTo>
                  <a:pt x="545813" y="1546351"/>
                </a:lnTo>
                <a:lnTo>
                  <a:pt x="535445" y="1597419"/>
                </a:lnTo>
                <a:lnTo>
                  <a:pt x="528797" y="1650170"/>
                </a:lnTo>
                <a:lnTo>
                  <a:pt x="531942" y="1693414"/>
                </a:lnTo>
                <a:lnTo>
                  <a:pt x="535243" y="1750667"/>
                </a:lnTo>
                <a:lnTo>
                  <a:pt x="550838" y="1785605"/>
                </a:lnTo>
                <a:lnTo>
                  <a:pt x="572266" y="1809243"/>
                </a:lnTo>
                <a:lnTo>
                  <a:pt x="691564" y="1863232"/>
                </a:lnTo>
                <a:lnTo>
                  <a:pt x="657214" y="1875567"/>
                </a:lnTo>
                <a:lnTo>
                  <a:pt x="604242" y="1879474"/>
                </a:lnTo>
                <a:lnTo>
                  <a:pt x="558604" y="187276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62173" y="4284313"/>
            <a:ext cx="623570" cy="1074420"/>
          </a:xfrm>
          <a:custGeom>
            <a:avLst/>
            <a:gdLst/>
            <a:ahLst/>
            <a:cxnLst/>
            <a:rect l="l" t="t" r="r" b="b"/>
            <a:pathLst>
              <a:path w="623570" h="1074420">
                <a:moveTo>
                  <a:pt x="495459" y="1072289"/>
                </a:moveTo>
                <a:lnTo>
                  <a:pt x="456756" y="1059682"/>
                </a:lnTo>
                <a:lnTo>
                  <a:pt x="421675" y="999654"/>
                </a:lnTo>
                <a:lnTo>
                  <a:pt x="395438" y="952461"/>
                </a:lnTo>
                <a:lnTo>
                  <a:pt x="368728" y="905611"/>
                </a:lnTo>
                <a:lnTo>
                  <a:pt x="340738" y="859644"/>
                </a:lnTo>
                <a:lnTo>
                  <a:pt x="310663" y="815097"/>
                </a:lnTo>
                <a:lnTo>
                  <a:pt x="277035" y="772872"/>
                </a:lnTo>
                <a:lnTo>
                  <a:pt x="240025" y="733028"/>
                </a:lnTo>
                <a:lnTo>
                  <a:pt x="201183" y="694566"/>
                </a:lnTo>
                <a:lnTo>
                  <a:pt x="162059" y="656484"/>
                </a:lnTo>
                <a:lnTo>
                  <a:pt x="110505" y="624778"/>
                </a:lnTo>
                <a:lnTo>
                  <a:pt x="50731" y="609514"/>
                </a:lnTo>
                <a:lnTo>
                  <a:pt x="18036" y="598919"/>
                </a:lnTo>
                <a:lnTo>
                  <a:pt x="1074" y="581721"/>
                </a:lnTo>
                <a:lnTo>
                  <a:pt x="0" y="557736"/>
                </a:lnTo>
                <a:lnTo>
                  <a:pt x="14967" y="526780"/>
                </a:lnTo>
                <a:lnTo>
                  <a:pt x="44831" y="481493"/>
                </a:lnTo>
                <a:lnTo>
                  <a:pt x="73725" y="435766"/>
                </a:lnTo>
                <a:lnTo>
                  <a:pt x="101079" y="389189"/>
                </a:lnTo>
                <a:lnTo>
                  <a:pt x="126323" y="341349"/>
                </a:lnTo>
                <a:lnTo>
                  <a:pt x="148888" y="291833"/>
                </a:lnTo>
                <a:lnTo>
                  <a:pt x="165025" y="245921"/>
                </a:lnTo>
                <a:lnTo>
                  <a:pt x="175777" y="199420"/>
                </a:lnTo>
                <a:lnTo>
                  <a:pt x="182048" y="152229"/>
                </a:lnTo>
                <a:lnTo>
                  <a:pt x="184743" y="104249"/>
                </a:lnTo>
                <a:lnTo>
                  <a:pt x="185037" y="86018"/>
                </a:lnTo>
                <a:lnTo>
                  <a:pt x="185430" y="67817"/>
                </a:lnTo>
                <a:lnTo>
                  <a:pt x="191655" y="23464"/>
                </a:lnTo>
                <a:lnTo>
                  <a:pt x="203149" y="7823"/>
                </a:lnTo>
                <a:lnTo>
                  <a:pt x="209026" y="0"/>
                </a:lnTo>
                <a:lnTo>
                  <a:pt x="238465" y="27463"/>
                </a:lnTo>
                <a:lnTo>
                  <a:pt x="241080" y="35587"/>
                </a:lnTo>
                <a:lnTo>
                  <a:pt x="242320" y="39788"/>
                </a:lnTo>
                <a:lnTo>
                  <a:pt x="237006" y="42578"/>
                </a:lnTo>
                <a:lnTo>
                  <a:pt x="254739" y="84226"/>
                </a:lnTo>
                <a:lnTo>
                  <a:pt x="272130" y="126145"/>
                </a:lnTo>
                <a:lnTo>
                  <a:pt x="290828" y="167303"/>
                </a:lnTo>
                <a:lnTo>
                  <a:pt x="302003" y="187619"/>
                </a:lnTo>
                <a:lnTo>
                  <a:pt x="240420" y="209210"/>
                </a:lnTo>
                <a:lnTo>
                  <a:pt x="226353" y="261282"/>
                </a:lnTo>
                <a:lnTo>
                  <a:pt x="209223" y="311638"/>
                </a:lnTo>
                <a:lnTo>
                  <a:pt x="189139" y="360374"/>
                </a:lnTo>
                <a:lnTo>
                  <a:pt x="166213" y="407585"/>
                </a:lnTo>
                <a:lnTo>
                  <a:pt x="140555" y="453364"/>
                </a:lnTo>
                <a:lnTo>
                  <a:pt x="112276" y="497808"/>
                </a:lnTo>
                <a:lnTo>
                  <a:pt x="81487" y="541012"/>
                </a:lnTo>
                <a:lnTo>
                  <a:pt x="129931" y="560057"/>
                </a:lnTo>
                <a:lnTo>
                  <a:pt x="174056" y="583379"/>
                </a:lnTo>
                <a:lnTo>
                  <a:pt x="214358" y="610552"/>
                </a:lnTo>
                <a:lnTo>
                  <a:pt x="251328" y="641147"/>
                </a:lnTo>
                <a:lnTo>
                  <a:pt x="285460" y="674736"/>
                </a:lnTo>
                <a:lnTo>
                  <a:pt x="317249" y="710894"/>
                </a:lnTo>
                <a:lnTo>
                  <a:pt x="347186" y="749191"/>
                </a:lnTo>
                <a:lnTo>
                  <a:pt x="375766" y="789200"/>
                </a:lnTo>
                <a:lnTo>
                  <a:pt x="403482" y="830494"/>
                </a:lnTo>
                <a:lnTo>
                  <a:pt x="430827" y="872646"/>
                </a:lnTo>
                <a:lnTo>
                  <a:pt x="497564" y="849249"/>
                </a:lnTo>
                <a:lnTo>
                  <a:pt x="500284" y="911175"/>
                </a:lnTo>
                <a:lnTo>
                  <a:pt x="505378" y="964962"/>
                </a:lnTo>
                <a:lnTo>
                  <a:pt x="513825" y="1008876"/>
                </a:lnTo>
                <a:lnTo>
                  <a:pt x="517032" y="1023465"/>
                </a:lnTo>
                <a:lnTo>
                  <a:pt x="518982" y="1039072"/>
                </a:lnTo>
                <a:lnTo>
                  <a:pt x="517031" y="1052962"/>
                </a:lnTo>
                <a:lnTo>
                  <a:pt x="509687" y="1064310"/>
                </a:lnTo>
                <a:lnTo>
                  <a:pt x="495459" y="1072289"/>
                </a:lnTo>
                <a:close/>
              </a:path>
              <a:path w="623570" h="1074420">
                <a:moveTo>
                  <a:pt x="497564" y="849249"/>
                </a:moveTo>
                <a:lnTo>
                  <a:pt x="430827" y="872646"/>
                </a:lnTo>
                <a:lnTo>
                  <a:pt x="432636" y="823543"/>
                </a:lnTo>
                <a:lnTo>
                  <a:pt x="434559" y="774890"/>
                </a:lnTo>
                <a:lnTo>
                  <a:pt x="437291" y="726780"/>
                </a:lnTo>
                <a:lnTo>
                  <a:pt x="441529" y="679303"/>
                </a:lnTo>
                <a:lnTo>
                  <a:pt x="447969" y="632553"/>
                </a:lnTo>
                <a:lnTo>
                  <a:pt x="457306" y="586620"/>
                </a:lnTo>
                <a:lnTo>
                  <a:pt x="470237" y="541596"/>
                </a:lnTo>
                <a:lnTo>
                  <a:pt x="487456" y="497574"/>
                </a:lnTo>
                <a:lnTo>
                  <a:pt x="509661" y="454645"/>
                </a:lnTo>
                <a:lnTo>
                  <a:pt x="461142" y="431020"/>
                </a:lnTo>
                <a:lnTo>
                  <a:pt x="415993" y="403751"/>
                </a:lnTo>
                <a:lnTo>
                  <a:pt x="374145" y="372685"/>
                </a:lnTo>
                <a:lnTo>
                  <a:pt x="335763" y="337879"/>
                </a:lnTo>
                <a:lnTo>
                  <a:pt x="300660" y="299072"/>
                </a:lnTo>
                <a:lnTo>
                  <a:pt x="268882" y="256216"/>
                </a:lnTo>
                <a:lnTo>
                  <a:pt x="240420" y="209210"/>
                </a:lnTo>
                <a:lnTo>
                  <a:pt x="302003" y="187619"/>
                </a:lnTo>
                <a:lnTo>
                  <a:pt x="312479" y="206664"/>
                </a:lnTo>
                <a:lnTo>
                  <a:pt x="341639" y="247356"/>
                </a:lnTo>
                <a:lnTo>
                  <a:pt x="375362" y="283734"/>
                </a:lnTo>
                <a:lnTo>
                  <a:pt x="413000" y="316091"/>
                </a:lnTo>
                <a:lnTo>
                  <a:pt x="453987" y="344767"/>
                </a:lnTo>
                <a:lnTo>
                  <a:pt x="497437" y="369917"/>
                </a:lnTo>
                <a:lnTo>
                  <a:pt x="553313" y="379339"/>
                </a:lnTo>
                <a:lnTo>
                  <a:pt x="586733" y="380180"/>
                </a:lnTo>
                <a:lnTo>
                  <a:pt x="599770" y="381590"/>
                </a:lnTo>
                <a:lnTo>
                  <a:pt x="611150" y="386752"/>
                </a:lnTo>
                <a:lnTo>
                  <a:pt x="619980" y="398351"/>
                </a:lnTo>
                <a:lnTo>
                  <a:pt x="623428" y="412673"/>
                </a:lnTo>
                <a:lnTo>
                  <a:pt x="620483" y="424717"/>
                </a:lnTo>
                <a:lnTo>
                  <a:pt x="612981" y="435228"/>
                </a:lnTo>
                <a:lnTo>
                  <a:pt x="602756" y="444956"/>
                </a:lnTo>
                <a:lnTo>
                  <a:pt x="573040" y="476110"/>
                </a:lnTo>
                <a:lnTo>
                  <a:pt x="550103" y="511081"/>
                </a:lnTo>
                <a:lnTo>
                  <a:pt x="533260" y="549348"/>
                </a:lnTo>
                <a:lnTo>
                  <a:pt x="521826" y="590392"/>
                </a:lnTo>
                <a:lnTo>
                  <a:pt x="511819" y="643598"/>
                </a:lnTo>
                <a:lnTo>
                  <a:pt x="504435" y="696914"/>
                </a:lnTo>
                <a:lnTo>
                  <a:pt x="499633" y="750335"/>
                </a:lnTo>
                <a:lnTo>
                  <a:pt x="497368" y="803856"/>
                </a:lnTo>
                <a:lnTo>
                  <a:pt x="497564" y="84924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13931" y="8548858"/>
            <a:ext cx="749935" cy="831215"/>
          </a:xfrm>
          <a:custGeom>
            <a:avLst/>
            <a:gdLst/>
            <a:ahLst/>
            <a:cxnLst/>
            <a:rect l="l" t="t" r="r" b="b"/>
            <a:pathLst>
              <a:path w="749935" h="831215">
                <a:moveTo>
                  <a:pt x="167958" y="830973"/>
                </a:moveTo>
                <a:lnTo>
                  <a:pt x="161077" y="829062"/>
                </a:lnTo>
                <a:lnTo>
                  <a:pt x="155286" y="824490"/>
                </a:lnTo>
                <a:lnTo>
                  <a:pt x="151721" y="818224"/>
                </a:lnTo>
                <a:lnTo>
                  <a:pt x="150998" y="811315"/>
                </a:lnTo>
                <a:lnTo>
                  <a:pt x="152917" y="804090"/>
                </a:lnTo>
                <a:lnTo>
                  <a:pt x="157277" y="796881"/>
                </a:lnTo>
                <a:lnTo>
                  <a:pt x="160493" y="792762"/>
                </a:lnTo>
                <a:lnTo>
                  <a:pt x="163709" y="787576"/>
                </a:lnTo>
                <a:lnTo>
                  <a:pt x="174863" y="726255"/>
                </a:lnTo>
                <a:lnTo>
                  <a:pt x="183598" y="677424"/>
                </a:lnTo>
                <a:lnTo>
                  <a:pt x="193178" y="622987"/>
                </a:lnTo>
                <a:lnTo>
                  <a:pt x="201994" y="572191"/>
                </a:lnTo>
                <a:lnTo>
                  <a:pt x="202607" y="568835"/>
                </a:lnTo>
                <a:lnTo>
                  <a:pt x="199850" y="562734"/>
                </a:lnTo>
                <a:lnTo>
                  <a:pt x="196788" y="561056"/>
                </a:lnTo>
                <a:lnTo>
                  <a:pt x="156467" y="536597"/>
                </a:lnTo>
                <a:lnTo>
                  <a:pt x="118491" y="509188"/>
                </a:lnTo>
                <a:lnTo>
                  <a:pt x="82192" y="479684"/>
                </a:lnTo>
                <a:lnTo>
                  <a:pt x="46899" y="448944"/>
                </a:lnTo>
                <a:lnTo>
                  <a:pt x="11945" y="417822"/>
                </a:lnTo>
                <a:lnTo>
                  <a:pt x="0" y="393263"/>
                </a:lnTo>
                <a:lnTo>
                  <a:pt x="5613" y="382128"/>
                </a:lnTo>
                <a:lnTo>
                  <a:pt x="49438" y="359979"/>
                </a:lnTo>
                <a:lnTo>
                  <a:pt x="113055" y="342299"/>
                </a:lnTo>
                <a:lnTo>
                  <a:pt x="204347" y="325822"/>
                </a:lnTo>
                <a:lnTo>
                  <a:pt x="271062" y="314706"/>
                </a:lnTo>
                <a:lnTo>
                  <a:pt x="275503" y="311655"/>
                </a:lnTo>
                <a:lnTo>
                  <a:pt x="293229" y="247722"/>
                </a:lnTo>
                <a:lnTo>
                  <a:pt x="309960" y="192065"/>
                </a:lnTo>
                <a:lnTo>
                  <a:pt x="333563" y="121668"/>
                </a:lnTo>
                <a:lnTo>
                  <a:pt x="358659" y="51729"/>
                </a:lnTo>
                <a:lnTo>
                  <a:pt x="380865" y="14357"/>
                </a:lnTo>
                <a:lnTo>
                  <a:pt x="400850" y="0"/>
                </a:lnTo>
                <a:lnTo>
                  <a:pt x="412178" y="1036"/>
                </a:lnTo>
                <a:lnTo>
                  <a:pt x="424510" y="7493"/>
                </a:lnTo>
                <a:lnTo>
                  <a:pt x="441473" y="20909"/>
                </a:lnTo>
                <a:lnTo>
                  <a:pt x="456843" y="35884"/>
                </a:lnTo>
                <a:lnTo>
                  <a:pt x="458381" y="37696"/>
                </a:lnTo>
                <a:lnTo>
                  <a:pt x="407665" y="37696"/>
                </a:lnTo>
                <a:lnTo>
                  <a:pt x="385422" y="80546"/>
                </a:lnTo>
                <a:lnTo>
                  <a:pt x="368012" y="124592"/>
                </a:lnTo>
                <a:lnTo>
                  <a:pt x="353835" y="169375"/>
                </a:lnTo>
                <a:lnTo>
                  <a:pt x="328782" y="259322"/>
                </a:lnTo>
                <a:lnTo>
                  <a:pt x="314707" y="303571"/>
                </a:lnTo>
                <a:lnTo>
                  <a:pt x="516755" y="303571"/>
                </a:lnTo>
                <a:lnTo>
                  <a:pt x="405562" y="325841"/>
                </a:lnTo>
                <a:lnTo>
                  <a:pt x="306131" y="345976"/>
                </a:lnTo>
                <a:lnTo>
                  <a:pt x="302150" y="346739"/>
                </a:lnTo>
                <a:lnTo>
                  <a:pt x="297249" y="351468"/>
                </a:lnTo>
                <a:lnTo>
                  <a:pt x="295777" y="355281"/>
                </a:lnTo>
                <a:lnTo>
                  <a:pt x="256666" y="355281"/>
                </a:lnTo>
                <a:lnTo>
                  <a:pt x="154157" y="373052"/>
                </a:lnTo>
                <a:lnTo>
                  <a:pt x="102492" y="384540"/>
                </a:lnTo>
                <a:lnTo>
                  <a:pt x="50843" y="400433"/>
                </a:lnTo>
                <a:lnTo>
                  <a:pt x="89743" y="433550"/>
                </a:lnTo>
                <a:lnTo>
                  <a:pt x="128314" y="465738"/>
                </a:lnTo>
                <a:lnTo>
                  <a:pt x="167889" y="495438"/>
                </a:lnTo>
                <a:lnTo>
                  <a:pt x="209805" y="521091"/>
                </a:lnTo>
                <a:lnTo>
                  <a:pt x="245646" y="521091"/>
                </a:lnTo>
                <a:lnTo>
                  <a:pt x="243955" y="528718"/>
                </a:lnTo>
                <a:lnTo>
                  <a:pt x="242277" y="537279"/>
                </a:lnTo>
                <a:lnTo>
                  <a:pt x="243649" y="541683"/>
                </a:lnTo>
                <a:lnTo>
                  <a:pt x="333295" y="582869"/>
                </a:lnTo>
                <a:lnTo>
                  <a:pt x="232776" y="582869"/>
                </a:lnTo>
                <a:lnTo>
                  <a:pt x="224212" y="627954"/>
                </a:lnTo>
                <a:lnTo>
                  <a:pt x="198778" y="762407"/>
                </a:lnTo>
                <a:lnTo>
                  <a:pt x="201229" y="763932"/>
                </a:lnTo>
                <a:lnTo>
                  <a:pt x="258986" y="763932"/>
                </a:lnTo>
                <a:lnTo>
                  <a:pt x="241771" y="778609"/>
                </a:lnTo>
                <a:lnTo>
                  <a:pt x="222228" y="794593"/>
                </a:lnTo>
                <a:lnTo>
                  <a:pt x="182698" y="826016"/>
                </a:lnTo>
                <a:lnTo>
                  <a:pt x="175357" y="830024"/>
                </a:lnTo>
                <a:lnTo>
                  <a:pt x="167958" y="830973"/>
                </a:lnTo>
                <a:close/>
              </a:path>
              <a:path w="749935" h="831215">
                <a:moveTo>
                  <a:pt x="516755" y="303571"/>
                </a:moveTo>
                <a:lnTo>
                  <a:pt x="314707" y="303571"/>
                </a:lnTo>
                <a:lnTo>
                  <a:pt x="528647" y="260860"/>
                </a:lnTo>
                <a:lnTo>
                  <a:pt x="512610" y="212765"/>
                </a:lnTo>
                <a:lnTo>
                  <a:pt x="493386" y="166114"/>
                </a:lnTo>
                <a:lnTo>
                  <a:pt x="470544" y="121151"/>
                </a:lnTo>
                <a:lnTo>
                  <a:pt x="443653" y="78118"/>
                </a:lnTo>
                <a:lnTo>
                  <a:pt x="417401" y="48130"/>
                </a:lnTo>
                <a:lnTo>
                  <a:pt x="407665" y="37696"/>
                </a:lnTo>
                <a:lnTo>
                  <a:pt x="458381" y="37696"/>
                </a:lnTo>
                <a:lnTo>
                  <a:pt x="470748" y="52261"/>
                </a:lnTo>
                <a:lnTo>
                  <a:pt x="508107" y="111303"/>
                </a:lnTo>
                <a:lnTo>
                  <a:pt x="529566" y="154254"/>
                </a:lnTo>
                <a:lnTo>
                  <a:pt x="547924" y="198607"/>
                </a:lnTo>
                <a:lnTo>
                  <a:pt x="563455" y="244376"/>
                </a:lnTo>
                <a:lnTo>
                  <a:pt x="566627" y="254606"/>
                </a:lnTo>
                <a:lnTo>
                  <a:pt x="570915" y="258114"/>
                </a:lnTo>
                <a:lnTo>
                  <a:pt x="748464" y="258114"/>
                </a:lnTo>
                <a:lnTo>
                  <a:pt x="749790" y="261251"/>
                </a:lnTo>
                <a:lnTo>
                  <a:pt x="748713" y="273978"/>
                </a:lnTo>
                <a:lnTo>
                  <a:pt x="746442" y="280859"/>
                </a:lnTo>
                <a:lnTo>
                  <a:pt x="745980" y="281910"/>
                </a:lnTo>
                <a:lnTo>
                  <a:pt x="698789" y="281910"/>
                </a:lnTo>
                <a:lnTo>
                  <a:pt x="581788" y="295944"/>
                </a:lnTo>
                <a:lnTo>
                  <a:pt x="583096" y="299757"/>
                </a:lnTo>
                <a:lnTo>
                  <a:pt x="538448" y="299757"/>
                </a:lnTo>
                <a:lnTo>
                  <a:pt x="534314" y="300367"/>
                </a:lnTo>
                <a:lnTo>
                  <a:pt x="532323" y="300520"/>
                </a:lnTo>
                <a:lnTo>
                  <a:pt x="530485" y="300825"/>
                </a:lnTo>
                <a:lnTo>
                  <a:pt x="516755" y="303571"/>
                </a:lnTo>
                <a:close/>
              </a:path>
              <a:path w="749935" h="831215">
                <a:moveTo>
                  <a:pt x="748464" y="258114"/>
                </a:moveTo>
                <a:lnTo>
                  <a:pt x="570915" y="258114"/>
                </a:lnTo>
                <a:lnTo>
                  <a:pt x="609088" y="253085"/>
                </a:lnTo>
                <a:lnTo>
                  <a:pt x="690213" y="243775"/>
                </a:lnTo>
                <a:lnTo>
                  <a:pt x="723904" y="241945"/>
                </a:lnTo>
                <a:lnTo>
                  <a:pt x="736610" y="244376"/>
                </a:lnTo>
                <a:lnTo>
                  <a:pt x="745497" y="251097"/>
                </a:lnTo>
                <a:lnTo>
                  <a:pt x="748464" y="258114"/>
                </a:lnTo>
                <a:close/>
              </a:path>
              <a:path w="749935" h="831215">
                <a:moveTo>
                  <a:pt x="666116" y="372823"/>
                </a:moveTo>
                <a:lnTo>
                  <a:pt x="608128" y="372823"/>
                </a:lnTo>
                <a:lnTo>
                  <a:pt x="700780" y="284656"/>
                </a:lnTo>
                <a:lnTo>
                  <a:pt x="698789" y="281910"/>
                </a:lnTo>
                <a:lnTo>
                  <a:pt x="745980" y="281910"/>
                </a:lnTo>
                <a:lnTo>
                  <a:pt x="743525" y="287497"/>
                </a:lnTo>
                <a:lnTo>
                  <a:pt x="712822" y="325841"/>
                </a:lnTo>
                <a:lnTo>
                  <a:pt x="673542" y="365799"/>
                </a:lnTo>
                <a:lnTo>
                  <a:pt x="666116" y="372823"/>
                </a:lnTo>
                <a:close/>
              </a:path>
              <a:path w="749935" h="831215">
                <a:moveTo>
                  <a:pt x="440805" y="602089"/>
                </a:moveTo>
                <a:lnTo>
                  <a:pt x="375658" y="602089"/>
                </a:lnTo>
                <a:lnTo>
                  <a:pt x="381631" y="600411"/>
                </a:lnTo>
                <a:lnTo>
                  <a:pt x="384234" y="597970"/>
                </a:lnTo>
                <a:lnTo>
                  <a:pt x="416700" y="568664"/>
                </a:lnTo>
                <a:lnTo>
                  <a:pt x="448248" y="538328"/>
                </a:lnTo>
                <a:lnTo>
                  <a:pt x="479218" y="505935"/>
                </a:lnTo>
                <a:lnTo>
                  <a:pt x="509945" y="473327"/>
                </a:lnTo>
                <a:lnTo>
                  <a:pt x="571068" y="407754"/>
                </a:lnTo>
                <a:lnTo>
                  <a:pt x="574590" y="400128"/>
                </a:lnTo>
                <a:lnTo>
                  <a:pt x="573671" y="396009"/>
                </a:lnTo>
                <a:lnTo>
                  <a:pt x="559104" y="350800"/>
                </a:lnTo>
                <a:lnTo>
                  <a:pt x="543962" y="305706"/>
                </a:lnTo>
                <a:lnTo>
                  <a:pt x="539674" y="301130"/>
                </a:lnTo>
                <a:lnTo>
                  <a:pt x="538448" y="299757"/>
                </a:lnTo>
                <a:lnTo>
                  <a:pt x="583096" y="299757"/>
                </a:lnTo>
                <a:lnTo>
                  <a:pt x="602142" y="355434"/>
                </a:lnTo>
                <a:lnTo>
                  <a:pt x="608128" y="372823"/>
                </a:lnTo>
                <a:lnTo>
                  <a:pt x="666116" y="372823"/>
                </a:lnTo>
                <a:lnTo>
                  <a:pt x="658034" y="380469"/>
                </a:lnTo>
                <a:lnTo>
                  <a:pt x="642382" y="394939"/>
                </a:lnTo>
                <a:lnTo>
                  <a:pt x="626659" y="409280"/>
                </a:lnTo>
                <a:lnTo>
                  <a:pt x="620686" y="414619"/>
                </a:lnTo>
                <a:lnTo>
                  <a:pt x="618389" y="419652"/>
                </a:lnTo>
                <a:lnTo>
                  <a:pt x="620992" y="427737"/>
                </a:lnTo>
                <a:lnTo>
                  <a:pt x="628424" y="450313"/>
                </a:lnTo>
                <a:lnTo>
                  <a:pt x="584851" y="450313"/>
                </a:lnTo>
                <a:lnTo>
                  <a:pt x="440805" y="602089"/>
                </a:lnTo>
                <a:close/>
              </a:path>
              <a:path w="749935" h="831215">
                <a:moveTo>
                  <a:pt x="245646" y="521091"/>
                </a:moveTo>
                <a:lnTo>
                  <a:pt x="209805" y="521091"/>
                </a:lnTo>
                <a:lnTo>
                  <a:pt x="244013" y="400128"/>
                </a:lnTo>
                <a:lnTo>
                  <a:pt x="256666" y="355281"/>
                </a:lnTo>
                <a:lnTo>
                  <a:pt x="295777" y="355281"/>
                </a:lnTo>
                <a:lnTo>
                  <a:pt x="279877" y="397890"/>
                </a:lnTo>
                <a:lnTo>
                  <a:pt x="265817" y="440874"/>
                </a:lnTo>
                <a:lnTo>
                  <a:pt x="253766" y="484460"/>
                </a:lnTo>
                <a:lnTo>
                  <a:pt x="245646" y="521091"/>
                </a:lnTo>
                <a:close/>
              </a:path>
              <a:path w="749935" h="831215">
                <a:moveTo>
                  <a:pt x="706342" y="727628"/>
                </a:moveTo>
                <a:lnTo>
                  <a:pt x="668620" y="727628"/>
                </a:lnTo>
                <a:lnTo>
                  <a:pt x="665265" y="700123"/>
                </a:lnTo>
                <a:lnTo>
                  <a:pt x="660044" y="673706"/>
                </a:lnTo>
                <a:lnTo>
                  <a:pt x="645495" y="622987"/>
                </a:lnTo>
                <a:lnTo>
                  <a:pt x="631148" y="580111"/>
                </a:lnTo>
                <a:lnTo>
                  <a:pt x="616621" y="537260"/>
                </a:lnTo>
                <a:lnTo>
                  <a:pt x="601993" y="494475"/>
                </a:lnTo>
                <a:lnTo>
                  <a:pt x="587148" y="451228"/>
                </a:lnTo>
                <a:lnTo>
                  <a:pt x="586076" y="451075"/>
                </a:lnTo>
                <a:lnTo>
                  <a:pt x="584851" y="450313"/>
                </a:lnTo>
                <a:lnTo>
                  <a:pt x="628424" y="450313"/>
                </a:lnTo>
                <a:lnTo>
                  <a:pt x="633210" y="464854"/>
                </a:lnTo>
                <a:lnTo>
                  <a:pt x="657474" y="539259"/>
                </a:lnTo>
                <a:lnTo>
                  <a:pt x="680955" y="610798"/>
                </a:lnTo>
                <a:lnTo>
                  <a:pt x="691227" y="645333"/>
                </a:lnTo>
                <a:lnTo>
                  <a:pt x="699691" y="680327"/>
                </a:lnTo>
                <a:lnTo>
                  <a:pt x="705800" y="717665"/>
                </a:lnTo>
                <a:lnTo>
                  <a:pt x="705986" y="719696"/>
                </a:lnTo>
                <a:lnTo>
                  <a:pt x="706293" y="721527"/>
                </a:lnTo>
                <a:lnTo>
                  <a:pt x="706342" y="727628"/>
                </a:lnTo>
                <a:close/>
              </a:path>
              <a:path w="749935" h="831215">
                <a:moveTo>
                  <a:pt x="258986" y="763932"/>
                </a:moveTo>
                <a:lnTo>
                  <a:pt x="201229" y="763932"/>
                </a:lnTo>
                <a:lnTo>
                  <a:pt x="342579" y="632749"/>
                </a:lnTo>
                <a:lnTo>
                  <a:pt x="232776" y="582869"/>
                </a:lnTo>
                <a:lnTo>
                  <a:pt x="333295" y="582869"/>
                </a:lnTo>
                <a:lnTo>
                  <a:pt x="372748" y="600868"/>
                </a:lnTo>
                <a:lnTo>
                  <a:pt x="375658" y="602089"/>
                </a:lnTo>
                <a:lnTo>
                  <a:pt x="440805" y="602089"/>
                </a:lnTo>
                <a:lnTo>
                  <a:pt x="420682" y="623292"/>
                </a:lnTo>
                <a:lnTo>
                  <a:pt x="422673" y="624207"/>
                </a:lnTo>
                <a:lnTo>
                  <a:pt x="426042" y="625580"/>
                </a:lnTo>
                <a:lnTo>
                  <a:pt x="429564" y="627105"/>
                </a:lnTo>
                <a:lnTo>
                  <a:pt x="486573" y="653037"/>
                </a:lnTo>
                <a:lnTo>
                  <a:pt x="385459" y="653037"/>
                </a:lnTo>
                <a:lnTo>
                  <a:pt x="379180" y="655020"/>
                </a:lnTo>
                <a:lnTo>
                  <a:pt x="376424" y="657613"/>
                </a:lnTo>
                <a:lnTo>
                  <a:pt x="289958" y="736316"/>
                </a:lnTo>
                <a:lnTo>
                  <a:pt x="260954" y="762254"/>
                </a:lnTo>
                <a:lnTo>
                  <a:pt x="258986" y="763932"/>
                </a:lnTo>
                <a:close/>
              </a:path>
              <a:path w="749935" h="831215">
                <a:moveTo>
                  <a:pt x="660350" y="766220"/>
                </a:moveTo>
                <a:lnTo>
                  <a:pt x="610923" y="750714"/>
                </a:lnTo>
                <a:lnTo>
                  <a:pt x="385459" y="653037"/>
                </a:lnTo>
                <a:lnTo>
                  <a:pt x="486573" y="653037"/>
                </a:lnTo>
                <a:lnTo>
                  <a:pt x="588832" y="699103"/>
                </a:lnTo>
                <a:lnTo>
                  <a:pt x="603958" y="705694"/>
                </a:lnTo>
                <a:lnTo>
                  <a:pt x="619212" y="712012"/>
                </a:lnTo>
                <a:lnTo>
                  <a:pt x="634553" y="718130"/>
                </a:lnTo>
                <a:lnTo>
                  <a:pt x="655449" y="726255"/>
                </a:lnTo>
                <a:lnTo>
                  <a:pt x="661728" y="726408"/>
                </a:lnTo>
                <a:lnTo>
                  <a:pt x="668620" y="727628"/>
                </a:lnTo>
                <a:lnTo>
                  <a:pt x="706342" y="727628"/>
                </a:lnTo>
                <a:lnTo>
                  <a:pt x="706458" y="742131"/>
                </a:lnTo>
                <a:lnTo>
                  <a:pt x="699688" y="755943"/>
                </a:lnTo>
                <a:lnTo>
                  <a:pt x="684735" y="763720"/>
                </a:lnTo>
                <a:lnTo>
                  <a:pt x="660350" y="76622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80614" y="846011"/>
            <a:ext cx="2072639" cy="1476375"/>
          </a:xfrm>
          <a:custGeom>
            <a:avLst/>
            <a:gdLst/>
            <a:ahLst/>
            <a:cxnLst/>
            <a:rect l="l" t="t" r="r" b="b"/>
            <a:pathLst>
              <a:path w="2072640" h="1476375">
                <a:moveTo>
                  <a:pt x="2049255" y="784990"/>
                </a:moveTo>
                <a:lnTo>
                  <a:pt x="2041059" y="737685"/>
                </a:lnTo>
                <a:lnTo>
                  <a:pt x="2054828" y="742761"/>
                </a:lnTo>
                <a:lnTo>
                  <a:pt x="2056142" y="750345"/>
                </a:lnTo>
                <a:lnTo>
                  <a:pt x="2071337" y="763655"/>
                </a:lnTo>
                <a:lnTo>
                  <a:pt x="2072345" y="769473"/>
                </a:lnTo>
                <a:lnTo>
                  <a:pt x="2060923" y="777946"/>
                </a:lnTo>
                <a:lnTo>
                  <a:pt x="2049255" y="784990"/>
                </a:lnTo>
                <a:close/>
              </a:path>
              <a:path w="2072640" h="1476375">
                <a:moveTo>
                  <a:pt x="1079114" y="541874"/>
                </a:moveTo>
                <a:lnTo>
                  <a:pt x="1066353" y="468213"/>
                </a:lnTo>
                <a:lnTo>
                  <a:pt x="1081007" y="478400"/>
                </a:lnTo>
                <a:lnTo>
                  <a:pt x="1094873" y="484042"/>
                </a:lnTo>
                <a:lnTo>
                  <a:pt x="1108104" y="486014"/>
                </a:lnTo>
                <a:lnTo>
                  <a:pt x="1159822" y="486945"/>
                </a:lnTo>
                <a:lnTo>
                  <a:pt x="1212327" y="492414"/>
                </a:lnTo>
                <a:lnTo>
                  <a:pt x="1265532" y="501932"/>
                </a:lnTo>
                <a:lnTo>
                  <a:pt x="1319354" y="515007"/>
                </a:lnTo>
                <a:lnTo>
                  <a:pt x="1373708" y="531150"/>
                </a:lnTo>
                <a:lnTo>
                  <a:pt x="1428277" y="548541"/>
                </a:lnTo>
                <a:lnTo>
                  <a:pt x="1470886" y="571287"/>
                </a:lnTo>
                <a:lnTo>
                  <a:pt x="1514058" y="597290"/>
                </a:lnTo>
                <a:lnTo>
                  <a:pt x="1545293" y="628787"/>
                </a:lnTo>
                <a:lnTo>
                  <a:pt x="1589630" y="661512"/>
                </a:lnTo>
                <a:lnTo>
                  <a:pt x="1609540" y="702038"/>
                </a:lnTo>
                <a:lnTo>
                  <a:pt x="1642577" y="743932"/>
                </a:lnTo>
                <a:lnTo>
                  <a:pt x="1657693" y="756787"/>
                </a:lnTo>
                <a:lnTo>
                  <a:pt x="1659306" y="766095"/>
                </a:lnTo>
                <a:lnTo>
                  <a:pt x="1672599" y="768430"/>
                </a:lnTo>
                <a:lnTo>
                  <a:pt x="1697732" y="764700"/>
                </a:lnTo>
                <a:lnTo>
                  <a:pt x="1747548" y="754657"/>
                </a:lnTo>
                <a:lnTo>
                  <a:pt x="1785244" y="749047"/>
                </a:lnTo>
                <a:lnTo>
                  <a:pt x="1835798" y="743257"/>
                </a:lnTo>
                <a:lnTo>
                  <a:pt x="1886647" y="739175"/>
                </a:lnTo>
                <a:lnTo>
                  <a:pt x="1937744" y="736523"/>
                </a:lnTo>
                <a:lnTo>
                  <a:pt x="1976528" y="737191"/>
                </a:lnTo>
                <a:lnTo>
                  <a:pt x="2028125" y="737428"/>
                </a:lnTo>
                <a:lnTo>
                  <a:pt x="2040549" y="734741"/>
                </a:lnTo>
                <a:lnTo>
                  <a:pt x="2049520" y="786522"/>
                </a:lnTo>
                <a:lnTo>
                  <a:pt x="1998666" y="790577"/>
                </a:lnTo>
                <a:lnTo>
                  <a:pt x="1960140" y="791393"/>
                </a:lnTo>
                <a:lnTo>
                  <a:pt x="1909145" y="794637"/>
                </a:lnTo>
                <a:lnTo>
                  <a:pt x="1870939" y="797304"/>
                </a:lnTo>
                <a:lnTo>
                  <a:pt x="1820596" y="804306"/>
                </a:lnTo>
                <a:lnTo>
                  <a:pt x="1783033" y="810682"/>
                </a:lnTo>
                <a:lnTo>
                  <a:pt x="1733075" y="819909"/>
                </a:lnTo>
                <a:lnTo>
                  <a:pt x="1695599" y="826789"/>
                </a:lnTo>
                <a:lnTo>
                  <a:pt x="1755148" y="1170514"/>
                </a:lnTo>
                <a:lnTo>
                  <a:pt x="1747965" y="1277847"/>
                </a:lnTo>
                <a:lnTo>
                  <a:pt x="1737932" y="1294331"/>
                </a:lnTo>
                <a:lnTo>
                  <a:pt x="1679211" y="955389"/>
                </a:lnTo>
                <a:lnTo>
                  <a:pt x="1636541" y="857891"/>
                </a:lnTo>
                <a:lnTo>
                  <a:pt x="1633777" y="841936"/>
                </a:lnTo>
                <a:lnTo>
                  <a:pt x="1620977" y="842451"/>
                </a:lnTo>
                <a:lnTo>
                  <a:pt x="1608664" y="845774"/>
                </a:lnTo>
                <a:lnTo>
                  <a:pt x="1598313" y="786027"/>
                </a:lnTo>
                <a:lnTo>
                  <a:pt x="1561150" y="720316"/>
                </a:lnTo>
                <a:lnTo>
                  <a:pt x="1530106" y="689924"/>
                </a:lnTo>
                <a:lnTo>
                  <a:pt x="1499210" y="660381"/>
                </a:lnTo>
                <a:lnTo>
                  <a:pt x="1456032" y="634347"/>
                </a:lnTo>
                <a:lnTo>
                  <a:pt x="1413172" y="610145"/>
                </a:lnTo>
                <a:lnTo>
                  <a:pt x="1370713" y="588264"/>
                </a:lnTo>
                <a:lnTo>
                  <a:pt x="1328742" y="569196"/>
                </a:lnTo>
                <a:lnTo>
                  <a:pt x="1274830" y="555598"/>
                </a:lnTo>
                <a:lnTo>
                  <a:pt x="1221574" y="545793"/>
                </a:lnTo>
                <a:lnTo>
                  <a:pt x="1181575" y="538104"/>
                </a:lnTo>
                <a:lnTo>
                  <a:pt x="1129888" y="537357"/>
                </a:lnTo>
                <a:lnTo>
                  <a:pt x="1079114" y="541874"/>
                </a:lnTo>
                <a:close/>
              </a:path>
              <a:path w="2072640" h="1476375">
                <a:moveTo>
                  <a:pt x="1755148" y="1170514"/>
                </a:moveTo>
                <a:lnTo>
                  <a:pt x="1707161" y="893528"/>
                </a:lnTo>
                <a:lnTo>
                  <a:pt x="1725441" y="924641"/>
                </a:lnTo>
                <a:lnTo>
                  <a:pt x="1758608" y="1116089"/>
                </a:lnTo>
                <a:lnTo>
                  <a:pt x="1755148" y="1170514"/>
                </a:lnTo>
                <a:close/>
              </a:path>
              <a:path w="2072640" h="1476375">
                <a:moveTo>
                  <a:pt x="1284617" y="1430466"/>
                </a:moveTo>
                <a:lnTo>
                  <a:pt x="1266192" y="1324117"/>
                </a:lnTo>
                <a:lnTo>
                  <a:pt x="1297457" y="1355788"/>
                </a:lnTo>
                <a:lnTo>
                  <a:pt x="1327843" y="1382378"/>
                </a:lnTo>
                <a:lnTo>
                  <a:pt x="1357285" y="1403530"/>
                </a:lnTo>
                <a:lnTo>
                  <a:pt x="1398237" y="1416715"/>
                </a:lnTo>
                <a:lnTo>
                  <a:pt x="1450636" y="1421575"/>
                </a:lnTo>
                <a:lnTo>
                  <a:pt x="1489392" y="1422086"/>
                </a:lnTo>
                <a:lnTo>
                  <a:pt x="1551139" y="1406508"/>
                </a:lnTo>
                <a:lnTo>
                  <a:pt x="1586850" y="1389440"/>
                </a:lnTo>
                <a:lnTo>
                  <a:pt x="1621497" y="1366235"/>
                </a:lnTo>
                <a:lnTo>
                  <a:pt x="1655027" y="1336580"/>
                </a:lnTo>
                <a:lnTo>
                  <a:pt x="1674872" y="1302331"/>
                </a:lnTo>
                <a:lnTo>
                  <a:pt x="1693491" y="1261009"/>
                </a:lnTo>
                <a:lnTo>
                  <a:pt x="1698317" y="1214469"/>
                </a:lnTo>
                <a:lnTo>
                  <a:pt x="1714513" y="1159154"/>
                </a:lnTo>
                <a:lnTo>
                  <a:pt x="1737932" y="1294331"/>
                </a:lnTo>
                <a:lnTo>
                  <a:pt x="1717865" y="1327299"/>
                </a:lnTo>
                <a:lnTo>
                  <a:pt x="1698947" y="1366896"/>
                </a:lnTo>
                <a:lnTo>
                  <a:pt x="1666247" y="1401343"/>
                </a:lnTo>
                <a:lnTo>
                  <a:pt x="1619830" y="1431012"/>
                </a:lnTo>
                <a:lnTo>
                  <a:pt x="1572274" y="1454105"/>
                </a:lnTo>
                <a:lnTo>
                  <a:pt x="1523273" y="1468854"/>
                </a:lnTo>
                <a:lnTo>
                  <a:pt x="1472933" y="1475880"/>
                </a:lnTo>
                <a:lnTo>
                  <a:pt x="1421329" y="1475607"/>
                </a:lnTo>
                <a:lnTo>
                  <a:pt x="1381048" y="1466292"/>
                </a:lnTo>
                <a:lnTo>
                  <a:pt x="1327135" y="1452694"/>
                </a:lnTo>
                <a:lnTo>
                  <a:pt x="1284617" y="1430466"/>
                </a:lnTo>
                <a:close/>
              </a:path>
              <a:path w="2072640" h="1476375">
                <a:moveTo>
                  <a:pt x="1200682" y="1317972"/>
                </a:moveTo>
                <a:lnTo>
                  <a:pt x="1192320" y="1269710"/>
                </a:lnTo>
                <a:lnTo>
                  <a:pt x="1200294" y="1166939"/>
                </a:lnTo>
                <a:lnTo>
                  <a:pt x="1217477" y="1117328"/>
                </a:lnTo>
                <a:lnTo>
                  <a:pt x="1235328" y="1071569"/>
                </a:lnTo>
                <a:lnTo>
                  <a:pt x="1266346" y="1027414"/>
                </a:lnTo>
                <a:lnTo>
                  <a:pt x="1285490" y="989117"/>
                </a:lnTo>
                <a:lnTo>
                  <a:pt x="1317772" y="952261"/>
                </a:lnTo>
                <a:lnTo>
                  <a:pt x="1363179" y="916764"/>
                </a:lnTo>
                <a:lnTo>
                  <a:pt x="1396670" y="886883"/>
                </a:lnTo>
                <a:lnTo>
                  <a:pt x="1443257" y="858198"/>
                </a:lnTo>
                <a:lnTo>
                  <a:pt x="1478814" y="840243"/>
                </a:lnTo>
                <a:lnTo>
                  <a:pt x="1514753" y="824496"/>
                </a:lnTo>
                <a:lnTo>
                  <a:pt x="1550850" y="809657"/>
                </a:lnTo>
                <a:lnTo>
                  <a:pt x="1574366" y="796598"/>
                </a:lnTo>
                <a:lnTo>
                  <a:pt x="1586549" y="792525"/>
                </a:lnTo>
                <a:lnTo>
                  <a:pt x="1598673" y="788105"/>
                </a:lnTo>
                <a:lnTo>
                  <a:pt x="1608664" y="845774"/>
                </a:lnTo>
                <a:lnTo>
                  <a:pt x="1584491" y="855040"/>
                </a:lnTo>
                <a:lnTo>
                  <a:pt x="1560335" y="864404"/>
                </a:lnTo>
                <a:lnTo>
                  <a:pt x="1536223" y="874027"/>
                </a:lnTo>
                <a:lnTo>
                  <a:pt x="1524699" y="881905"/>
                </a:lnTo>
                <a:lnTo>
                  <a:pt x="1477373" y="906324"/>
                </a:lnTo>
                <a:lnTo>
                  <a:pt x="1430771" y="934926"/>
                </a:lnTo>
                <a:lnTo>
                  <a:pt x="1384919" y="967851"/>
                </a:lnTo>
                <a:lnTo>
                  <a:pt x="1352353" y="1003071"/>
                </a:lnTo>
                <a:lnTo>
                  <a:pt x="1320584" y="1042893"/>
                </a:lnTo>
                <a:lnTo>
                  <a:pt x="1289638" y="1087458"/>
                </a:lnTo>
                <a:lnTo>
                  <a:pt x="1272051" y="1134739"/>
                </a:lnTo>
                <a:lnTo>
                  <a:pt x="1255333" y="1187042"/>
                </a:lnTo>
                <a:lnTo>
                  <a:pt x="1251325" y="1238301"/>
                </a:lnTo>
                <a:lnTo>
                  <a:pt x="1284617" y="1430466"/>
                </a:lnTo>
                <a:lnTo>
                  <a:pt x="1253358" y="1398835"/>
                </a:lnTo>
                <a:lnTo>
                  <a:pt x="1221118" y="1361537"/>
                </a:lnTo>
                <a:lnTo>
                  <a:pt x="1200682" y="1317972"/>
                </a:lnTo>
                <a:close/>
              </a:path>
              <a:path w="2072640" h="1476375">
                <a:moveTo>
                  <a:pt x="1075980" y="598180"/>
                </a:moveTo>
                <a:lnTo>
                  <a:pt x="1038351" y="380979"/>
                </a:lnTo>
                <a:lnTo>
                  <a:pt x="1054988" y="402616"/>
                </a:lnTo>
                <a:lnTo>
                  <a:pt x="1085366" y="577961"/>
                </a:lnTo>
                <a:lnTo>
                  <a:pt x="1075980" y="598180"/>
                </a:lnTo>
                <a:close/>
              </a:path>
              <a:path w="2072640" h="1476375">
                <a:moveTo>
                  <a:pt x="338034" y="58563"/>
                </a:moveTo>
                <a:lnTo>
                  <a:pt x="333141" y="30321"/>
                </a:lnTo>
                <a:lnTo>
                  <a:pt x="344696" y="22623"/>
                </a:lnTo>
                <a:lnTo>
                  <a:pt x="357051" y="19535"/>
                </a:lnTo>
                <a:lnTo>
                  <a:pt x="369551" y="17291"/>
                </a:lnTo>
                <a:lnTo>
                  <a:pt x="419378" y="7307"/>
                </a:lnTo>
                <a:lnTo>
                  <a:pt x="469941" y="1570"/>
                </a:lnTo>
                <a:lnTo>
                  <a:pt x="521226" y="0"/>
                </a:lnTo>
                <a:lnTo>
                  <a:pt x="560704" y="4681"/>
                </a:lnTo>
                <a:lnTo>
                  <a:pt x="613390" y="11197"/>
                </a:lnTo>
                <a:lnTo>
                  <a:pt x="666755" y="21634"/>
                </a:lnTo>
                <a:lnTo>
                  <a:pt x="708178" y="37538"/>
                </a:lnTo>
                <a:lnTo>
                  <a:pt x="762576" y="53938"/>
                </a:lnTo>
                <a:lnTo>
                  <a:pt x="804916" y="75139"/>
                </a:lnTo>
                <a:lnTo>
                  <a:pt x="835194" y="101109"/>
                </a:lnTo>
                <a:lnTo>
                  <a:pt x="878430" y="127479"/>
                </a:lnTo>
                <a:lnTo>
                  <a:pt x="909592" y="158553"/>
                </a:lnTo>
                <a:lnTo>
                  <a:pt x="941187" y="192131"/>
                </a:lnTo>
                <a:lnTo>
                  <a:pt x="960698" y="230350"/>
                </a:lnTo>
                <a:lnTo>
                  <a:pt x="993145" y="268842"/>
                </a:lnTo>
                <a:lnTo>
                  <a:pt x="1013495" y="311910"/>
                </a:lnTo>
                <a:lnTo>
                  <a:pt x="1034258" y="357354"/>
                </a:lnTo>
                <a:lnTo>
                  <a:pt x="1079082" y="616085"/>
                </a:lnTo>
                <a:lnTo>
                  <a:pt x="1074876" y="666208"/>
                </a:lnTo>
                <a:lnTo>
                  <a:pt x="1057511" y="714766"/>
                </a:lnTo>
                <a:lnTo>
                  <a:pt x="1008333" y="430909"/>
                </a:lnTo>
                <a:lnTo>
                  <a:pt x="966314" y="337163"/>
                </a:lnTo>
                <a:lnTo>
                  <a:pt x="945760" y="292925"/>
                </a:lnTo>
                <a:lnTo>
                  <a:pt x="925563" y="250740"/>
                </a:lnTo>
                <a:lnTo>
                  <a:pt x="893246" y="212999"/>
                </a:lnTo>
                <a:lnTo>
                  <a:pt x="861362" y="177756"/>
                </a:lnTo>
                <a:lnTo>
                  <a:pt x="817435" y="147401"/>
                </a:lnTo>
                <a:lnTo>
                  <a:pt x="774019" y="119989"/>
                </a:lnTo>
                <a:lnTo>
                  <a:pt x="731150" y="95742"/>
                </a:lnTo>
                <a:lnTo>
                  <a:pt x="676650" y="78748"/>
                </a:lnTo>
                <a:lnTo>
                  <a:pt x="622733" y="65125"/>
                </a:lnTo>
                <a:lnTo>
                  <a:pt x="581972" y="53046"/>
                </a:lnTo>
                <a:lnTo>
                  <a:pt x="529400" y="47185"/>
                </a:lnTo>
                <a:lnTo>
                  <a:pt x="477589" y="45713"/>
                </a:lnTo>
                <a:lnTo>
                  <a:pt x="426596" y="48970"/>
                </a:lnTo>
                <a:lnTo>
                  <a:pt x="376482" y="57296"/>
                </a:lnTo>
                <a:lnTo>
                  <a:pt x="364135" y="60424"/>
                </a:lnTo>
                <a:lnTo>
                  <a:pt x="351526" y="62043"/>
                </a:lnTo>
                <a:lnTo>
                  <a:pt x="338034" y="58563"/>
                </a:lnTo>
                <a:close/>
              </a:path>
              <a:path w="2072640" h="1476375">
                <a:moveTo>
                  <a:pt x="1014431" y="540505"/>
                </a:moveTo>
                <a:lnTo>
                  <a:pt x="1004965" y="485866"/>
                </a:lnTo>
                <a:lnTo>
                  <a:pt x="1017329" y="482833"/>
                </a:lnTo>
                <a:lnTo>
                  <a:pt x="1027822" y="543402"/>
                </a:lnTo>
                <a:lnTo>
                  <a:pt x="1014431" y="540505"/>
                </a:lnTo>
                <a:close/>
              </a:path>
              <a:path w="2072640" h="1476375">
                <a:moveTo>
                  <a:pt x="74956" y="995177"/>
                </a:moveTo>
                <a:lnTo>
                  <a:pt x="59851" y="907991"/>
                </a:lnTo>
                <a:lnTo>
                  <a:pt x="90833" y="938026"/>
                </a:lnTo>
                <a:lnTo>
                  <a:pt x="122013" y="969200"/>
                </a:lnTo>
                <a:lnTo>
                  <a:pt x="165074" y="994560"/>
                </a:lnTo>
                <a:lnTo>
                  <a:pt x="194893" y="1017883"/>
                </a:lnTo>
                <a:lnTo>
                  <a:pt x="248914" y="1032108"/>
                </a:lnTo>
                <a:lnTo>
                  <a:pt x="289500" y="1043180"/>
                </a:lnTo>
                <a:lnTo>
                  <a:pt x="329067" y="1048374"/>
                </a:lnTo>
                <a:lnTo>
                  <a:pt x="392933" y="1045027"/>
                </a:lnTo>
                <a:lnTo>
                  <a:pt x="443636" y="1040098"/>
                </a:lnTo>
                <a:lnTo>
                  <a:pt x="493950" y="1032928"/>
                </a:lnTo>
                <a:lnTo>
                  <a:pt x="556652" y="1022859"/>
                </a:lnTo>
                <a:lnTo>
                  <a:pt x="606511" y="1013063"/>
                </a:lnTo>
                <a:lnTo>
                  <a:pt x="655696" y="999373"/>
                </a:lnTo>
                <a:lnTo>
                  <a:pt x="704219" y="981861"/>
                </a:lnTo>
                <a:lnTo>
                  <a:pt x="752091" y="960593"/>
                </a:lnTo>
                <a:lnTo>
                  <a:pt x="786812" y="937808"/>
                </a:lnTo>
                <a:lnTo>
                  <a:pt x="833419" y="909239"/>
                </a:lnTo>
                <a:lnTo>
                  <a:pt x="879411" y="877122"/>
                </a:lnTo>
                <a:lnTo>
                  <a:pt x="912288" y="843695"/>
                </a:lnTo>
                <a:lnTo>
                  <a:pt x="956687" y="802379"/>
                </a:lnTo>
                <a:lnTo>
                  <a:pt x="975378" y="761473"/>
                </a:lnTo>
                <a:lnTo>
                  <a:pt x="1005918" y="714561"/>
                </a:lnTo>
                <a:lnTo>
                  <a:pt x="1023295" y="666064"/>
                </a:lnTo>
                <a:lnTo>
                  <a:pt x="1027522" y="616069"/>
                </a:lnTo>
                <a:lnTo>
                  <a:pt x="1031130" y="562495"/>
                </a:lnTo>
                <a:lnTo>
                  <a:pt x="1057511" y="714766"/>
                </a:lnTo>
                <a:lnTo>
                  <a:pt x="1039526" y="759754"/>
                </a:lnTo>
                <a:lnTo>
                  <a:pt x="1008438" y="803505"/>
                </a:lnTo>
                <a:lnTo>
                  <a:pt x="989302" y="841845"/>
                </a:lnTo>
                <a:lnTo>
                  <a:pt x="944606" y="881442"/>
                </a:lnTo>
                <a:lnTo>
                  <a:pt x="911756" y="915022"/>
                </a:lnTo>
                <a:lnTo>
                  <a:pt x="865767" y="947163"/>
                </a:lnTo>
                <a:lnTo>
                  <a:pt x="831690" y="973657"/>
                </a:lnTo>
                <a:lnTo>
                  <a:pt x="784518" y="998967"/>
                </a:lnTo>
                <a:lnTo>
                  <a:pt x="736787" y="1021051"/>
                </a:lnTo>
                <a:lnTo>
                  <a:pt x="701033" y="1037869"/>
                </a:lnTo>
                <a:lnTo>
                  <a:pt x="652251" y="1053882"/>
                </a:lnTo>
                <a:lnTo>
                  <a:pt x="602975" y="1067051"/>
                </a:lnTo>
                <a:lnTo>
                  <a:pt x="553229" y="1077501"/>
                </a:lnTo>
                <a:lnTo>
                  <a:pt x="503276" y="1086759"/>
                </a:lnTo>
                <a:lnTo>
                  <a:pt x="453213" y="1095376"/>
                </a:lnTo>
                <a:lnTo>
                  <a:pt x="402783" y="1101883"/>
                </a:lnTo>
                <a:lnTo>
                  <a:pt x="364246" y="1102638"/>
                </a:lnTo>
                <a:lnTo>
                  <a:pt x="312321" y="1100508"/>
                </a:lnTo>
                <a:lnTo>
                  <a:pt x="259435" y="1092837"/>
                </a:lnTo>
                <a:lnTo>
                  <a:pt x="218327" y="1078751"/>
                </a:lnTo>
                <a:lnTo>
                  <a:pt x="176492" y="1060470"/>
                </a:lnTo>
                <a:lnTo>
                  <a:pt x="133940" y="1038047"/>
                </a:lnTo>
                <a:lnTo>
                  <a:pt x="90679" y="1011535"/>
                </a:lnTo>
                <a:lnTo>
                  <a:pt x="74956" y="995177"/>
                </a:lnTo>
                <a:close/>
              </a:path>
              <a:path w="2072640" h="1476375">
                <a:moveTo>
                  <a:pt x="6834" y="899562"/>
                </a:moveTo>
                <a:lnTo>
                  <a:pt x="0" y="860110"/>
                </a:lnTo>
                <a:lnTo>
                  <a:pt x="18628" y="818841"/>
                </a:lnTo>
                <a:lnTo>
                  <a:pt x="50237" y="778097"/>
                </a:lnTo>
                <a:lnTo>
                  <a:pt x="95450" y="741481"/>
                </a:lnTo>
                <a:lnTo>
                  <a:pt x="141743" y="711099"/>
                </a:lnTo>
                <a:lnTo>
                  <a:pt x="188951" y="685996"/>
                </a:lnTo>
                <a:lnTo>
                  <a:pt x="236908" y="665216"/>
                </a:lnTo>
                <a:lnTo>
                  <a:pt x="285447" y="647802"/>
                </a:lnTo>
                <a:lnTo>
                  <a:pt x="334238" y="631837"/>
                </a:lnTo>
                <a:lnTo>
                  <a:pt x="431696" y="599193"/>
                </a:lnTo>
                <a:lnTo>
                  <a:pt x="467986" y="585469"/>
                </a:lnTo>
                <a:lnTo>
                  <a:pt x="516930" y="570389"/>
                </a:lnTo>
                <a:lnTo>
                  <a:pt x="566083" y="556515"/>
                </a:lnTo>
                <a:lnTo>
                  <a:pt x="615514" y="544240"/>
                </a:lnTo>
                <a:lnTo>
                  <a:pt x="665255" y="533761"/>
                </a:lnTo>
                <a:lnTo>
                  <a:pt x="715274" y="524884"/>
                </a:lnTo>
                <a:lnTo>
                  <a:pt x="765499" y="517198"/>
                </a:lnTo>
                <a:lnTo>
                  <a:pt x="815859" y="510290"/>
                </a:lnTo>
                <a:lnTo>
                  <a:pt x="878796" y="501581"/>
                </a:lnTo>
                <a:lnTo>
                  <a:pt x="929212" y="494995"/>
                </a:lnTo>
                <a:lnTo>
                  <a:pt x="979548" y="487951"/>
                </a:lnTo>
                <a:lnTo>
                  <a:pt x="979608" y="488300"/>
                </a:lnTo>
                <a:lnTo>
                  <a:pt x="992230" y="486757"/>
                </a:lnTo>
                <a:lnTo>
                  <a:pt x="992344" y="487415"/>
                </a:lnTo>
                <a:lnTo>
                  <a:pt x="1004935" y="485693"/>
                </a:lnTo>
                <a:lnTo>
                  <a:pt x="1014026" y="538167"/>
                </a:lnTo>
                <a:lnTo>
                  <a:pt x="773015" y="560580"/>
                </a:lnTo>
                <a:lnTo>
                  <a:pt x="722313" y="565516"/>
                </a:lnTo>
                <a:lnTo>
                  <a:pt x="724293" y="576946"/>
                </a:lnTo>
                <a:lnTo>
                  <a:pt x="699175" y="580757"/>
                </a:lnTo>
                <a:lnTo>
                  <a:pt x="674006" y="584276"/>
                </a:lnTo>
                <a:lnTo>
                  <a:pt x="648984" y="588639"/>
                </a:lnTo>
                <a:lnTo>
                  <a:pt x="611791" y="597150"/>
                </a:lnTo>
                <a:lnTo>
                  <a:pt x="575292" y="609668"/>
                </a:lnTo>
                <a:lnTo>
                  <a:pt x="526326" y="624624"/>
                </a:lnTo>
                <a:lnTo>
                  <a:pt x="477399" y="639801"/>
                </a:lnTo>
                <a:lnTo>
                  <a:pt x="428502" y="655151"/>
                </a:lnTo>
                <a:lnTo>
                  <a:pt x="379626" y="670624"/>
                </a:lnTo>
                <a:lnTo>
                  <a:pt x="343276" y="684006"/>
                </a:lnTo>
                <a:lnTo>
                  <a:pt x="294418" y="699583"/>
                </a:lnTo>
                <a:lnTo>
                  <a:pt x="245743" y="716212"/>
                </a:lnTo>
                <a:lnTo>
                  <a:pt x="210098" y="733658"/>
                </a:lnTo>
                <a:lnTo>
                  <a:pt x="162606" y="757121"/>
                </a:lnTo>
                <a:lnTo>
                  <a:pt x="128444" y="783129"/>
                </a:lnTo>
                <a:lnTo>
                  <a:pt x="82735" y="816883"/>
                </a:lnTo>
                <a:lnTo>
                  <a:pt x="62380" y="848186"/>
                </a:lnTo>
                <a:lnTo>
                  <a:pt x="54645" y="877939"/>
                </a:lnTo>
                <a:lnTo>
                  <a:pt x="74956" y="995177"/>
                </a:lnTo>
                <a:lnTo>
                  <a:pt x="59233" y="978820"/>
                </a:lnTo>
                <a:lnTo>
                  <a:pt x="26589" y="939190"/>
                </a:lnTo>
                <a:lnTo>
                  <a:pt x="6834" y="89956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79645" y="8931481"/>
            <a:ext cx="476884" cy="422909"/>
          </a:xfrm>
          <a:custGeom>
            <a:avLst/>
            <a:gdLst/>
            <a:ahLst/>
            <a:cxnLst/>
            <a:rect l="l" t="t" r="r" b="b"/>
            <a:pathLst>
              <a:path w="476885" h="422909">
                <a:moveTo>
                  <a:pt x="327624" y="368573"/>
                </a:moveTo>
                <a:lnTo>
                  <a:pt x="307325" y="408257"/>
                </a:lnTo>
                <a:lnTo>
                  <a:pt x="258036" y="419440"/>
                </a:lnTo>
                <a:lnTo>
                  <a:pt x="208050" y="422866"/>
                </a:lnTo>
                <a:lnTo>
                  <a:pt x="177744" y="420795"/>
                </a:lnTo>
                <a:lnTo>
                  <a:pt x="118602" y="407254"/>
                </a:lnTo>
                <a:lnTo>
                  <a:pt x="71380" y="371037"/>
                </a:lnTo>
                <a:lnTo>
                  <a:pt x="31147" y="330255"/>
                </a:lnTo>
                <a:lnTo>
                  <a:pt x="2832" y="293700"/>
                </a:lnTo>
                <a:lnTo>
                  <a:pt x="0" y="276836"/>
                </a:lnTo>
                <a:lnTo>
                  <a:pt x="2159" y="258435"/>
                </a:lnTo>
                <a:lnTo>
                  <a:pt x="7963" y="238539"/>
                </a:lnTo>
                <a:lnTo>
                  <a:pt x="18984" y="246006"/>
                </a:lnTo>
                <a:lnTo>
                  <a:pt x="29504" y="252998"/>
                </a:lnTo>
                <a:lnTo>
                  <a:pt x="60261" y="278379"/>
                </a:lnTo>
                <a:lnTo>
                  <a:pt x="92944" y="312943"/>
                </a:lnTo>
                <a:lnTo>
                  <a:pt x="124849" y="341420"/>
                </a:lnTo>
                <a:lnTo>
                  <a:pt x="160604" y="357924"/>
                </a:lnTo>
                <a:lnTo>
                  <a:pt x="199747" y="364319"/>
                </a:lnTo>
                <a:lnTo>
                  <a:pt x="241815" y="362473"/>
                </a:lnTo>
                <a:lnTo>
                  <a:pt x="256322" y="361190"/>
                </a:lnTo>
                <a:lnTo>
                  <a:pt x="270887" y="360588"/>
                </a:lnTo>
                <a:lnTo>
                  <a:pt x="285456" y="360189"/>
                </a:lnTo>
                <a:lnTo>
                  <a:pt x="299974" y="359517"/>
                </a:lnTo>
                <a:lnTo>
                  <a:pt x="311018" y="359941"/>
                </a:lnTo>
                <a:lnTo>
                  <a:pt x="320770" y="362773"/>
                </a:lnTo>
                <a:lnTo>
                  <a:pt x="327624" y="368573"/>
                </a:lnTo>
                <a:close/>
              </a:path>
              <a:path w="476885" h="422909">
                <a:moveTo>
                  <a:pt x="472327" y="156917"/>
                </a:moveTo>
                <a:lnTo>
                  <a:pt x="476718" y="172271"/>
                </a:lnTo>
                <a:lnTo>
                  <a:pt x="473038" y="185219"/>
                </a:lnTo>
                <a:lnTo>
                  <a:pt x="464344" y="196493"/>
                </a:lnTo>
                <a:lnTo>
                  <a:pt x="397662" y="239239"/>
                </a:lnTo>
                <a:lnTo>
                  <a:pt x="353417" y="256276"/>
                </a:lnTo>
                <a:lnTo>
                  <a:pt x="306967" y="265366"/>
                </a:lnTo>
                <a:lnTo>
                  <a:pt x="257716" y="264654"/>
                </a:lnTo>
                <a:lnTo>
                  <a:pt x="212071" y="254439"/>
                </a:lnTo>
                <a:lnTo>
                  <a:pt x="170519" y="236375"/>
                </a:lnTo>
                <a:lnTo>
                  <a:pt x="132635" y="211785"/>
                </a:lnTo>
                <a:lnTo>
                  <a:pt x="97995" y="181994"/>
                </a:lnTo>
                <a:lnTo>
                  <a:pt x="59272" y="137052"/>
                </a:lnTo>
                <a:lnTo>
                  <a:pt x="25057" y="87888"/>
                </a:lnTo>
                <a:lnTo>
                  <a:pt x="13081" y="51875"/>
                </a:lnTo>
                <a:lnTo>
                  <a:pt x="14537" y="32863"/>
                </a:lnTo>
                <a:lnTo>
                  <a:pt x="20199" y="13614"/>
                </a:lnTo>
                <a:lnTo>
                  <a:pt x="25182" y="4800"/>
                </a:lnTo>
                <a:lnTo>
                  <a:pt x="32072" y="24"/>
                </a:lnTo>
                <a:lnTo>
                  <a:pt x="38949" y="0"/>
                </a:lnTo>
                <a:lnTo>
                  <a:pt x="47223" y="4405"/>
                </a:lnTo>
                <a:lnTo>
                  <a:pt x="75878" y="29658"/>
                </a:lnTo>
                <a:lnTo>
                  <a:pt x="104431" y="62650"/>
                </a:lnTo>
                <a:lnTo>
                  <a:pt x="143792" y="110582"/>
                </a:lnTo>
                <a:lnTo>
                  <a:pt x="163920" y="134101"/>
                </a:lnTo>
                <a:lnTo>
                  <a:pt x="193907" y="159198"/>
                </a:lnTo>
                <a:lnTo>
                  <a:pt x="227577" y="173570"/>
                </a:lnTo>
                <a:lnTo>
                  <a:pt x="263929" y="178804"/>
                </a:lnTo>
                <a:lnTo>
                  <a:pt x="301965" y="176485"/>
                </a:lnTo>
                <a:lnTo>
                  <a:pt x="362515" y="164135"/>
                </a:lnTo>
                <a:lnTo>
                  <a:pt x="422508" y="148599"/>
                </a:lnTo>
                <a:lnTo>
                  <a:pt x="436438" y="144763"/>
                </a:lnTo>
                <a:lnTo>
                  <a:pt x="449819" y="142716"/>
                </a:lnTo>
                <a:lnTo>
                  <a:pt x="461999" y="145690"/>
                </a:lnTo>
                <a:lnTo>
                  <a:pt x="472327" y="156917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3502" y="3755197"/>
            <a:ext cx="476250" cy="403225"/>
          </a:xfrm>
          <a:custGeom>
            <a:avLst/>
            <a:gdLst/>
            <a:ahLst/>
            <a:cxnLst/>
            <a:rect l="l" t="t" r="r" b="b"/>
            <a:pathLst>
              <a:path w="476250" h="403225">
                <a:moveTo>
                  <a:pt x="27919" y="142373"/>
                </a:moveTo>
                <a:lnTo>
                  <a:pt x="21030" y="135650"/>
                </a:lnTo>
                <a:lnTo>
                  <a:pt x="18422" y="126803"/>
                </a:lnTo>
                <a:lnTo>
                  <a:pt x="18147" y="116013"/>
                </a:lnTo>
                <a:lnTo>
                  <a:pt x="20166" y="105613"/>
                </a:lnTo>
                <a:lnTo>
                  <a:pt x="60585" y="62605"/>
                </a:lnTo>
                <a:lnTo>
                  <a:pt x="101382" y="33520"/>
                </a:lnTo>
                <a:lnTo>
                  <a:pt x="156340" y="7276"/>
                </a:lnTo>
                <a:lnTo>
                  <a:pt x="185768" y="0"/>
                </a:lnTo>
                <a:lnTo>
                  <a:pt x="216803" y="503"/>
                </a:lnTo>
                <a:lnTo>
                  <a:pt x="272895" y="12571"/>
                </a:lnTo>
                <a:lnTo>
                  <a:pt x="328036" y="27929"/>
                </a:lnTo>
                <a:lnTo>
                  <a:pt x="362884" y="65846"/>
                </a:lnTo>
                <a:lnTo>
                  <a:pt x="368354" y="85837"/>
                </a:lnTo>
                <a:lnTo>
                  <a:pt x="355055" y="85243"/>
                </a:lnTo>
                <a:lnTo>
                  <a:pt x="342432" y="84793"/>
                </a:lnTo>
                <a:lnTo>
                  <a:pt x="302939" y="79267"/>
                </a:lnTo>
                <a:lnTo>
                  <a:pt x="256999" y="66925"/>
                </a:lnTo>
                <a:lnTo>
                  <a:pt x="214907" y="59363"/>
                </a:lnTo>
                <a:lnTo>
                  <a:pt x="175803" y="64017"/>
                </a:lnTo>
                <a:lnTo>
                  <a:pt x="139104" y="79058"/>
                </a:lnTo>
                <a:lnTo>
                  <a:pt x="104226" y="102653"/>
                </a:lnTo>
                <a:lnTo>
                  <a:pt x="92537" y="111340"/>
                </a:lnTo>
                <a:lnTo>
                  <a:pt x="80442" y="119477"/>
                </a:lnTo>
                <a:lnTo>
                  <a:pt x="68237" y="127444"/>
                </a:lnTo>
                <a:lnTo>
                  <a:pt x="56220" y="135615"/>
                </a:lnTo>
                <a:lnTo>
                  <a:pt x="46587" y="141035"/>
                </a:lnTo>
                <a:lnTo>
                  <a:pt x="36796" y="143727"/>
                </a:lnTo>
                <a:lnTo>
                  <a:pt x="27919" y="142373"/>
                </a:lnTo>
                <a:close/>
              </a:path>
              <a:path w="476250" h="403225">
                <a:moveTo>
                  <a:pt x="15420" y="398461"/>
                </a:moveTo>
                <a:lnTo>
                  <a:pt x="3642" y="387677"/>
                </a:lnTo>
                <a:lnTo>
                  <a:pt x="0" y="374719"/>
                </a:lnTo>
                <a:lnTo>
                  <a:pt x="1506" y="360562"/>
                </a:lnTo>
                <a:lnTo>
                  <a:pt x="35946" y="289234"/>
                </a:lnTo>
                <a:lnTo>
                  <a:pt x="64726" y="251557"/>
                </a:lnTo>
                <a:lnTo>
                  <a:pt x="99546" y="219497"/>
                </a:lnTo>
                <a:lnTo>
                  <a:pt x="141882" y="194322"/>
                </a:lnTo>
                <a:lnTo>
                  <a:pt x="186121" y="179132"/>
                </a:lnTo>
                <a:lnTo>
                  <a:pt x="230982" y="172773"/>
                </a:lnTo>
                <a:lnTo>
                  <a:pt x="276133" y="173894"/>
                </a:lnTo>
                <a:lnTo>
                  <a:pt x="321242" y="181144"/>
                </a:lnTo>
                <a:lnTo>
                  <a:pt x="377761" y="199167"/>
                </a:lnTo>
                <a:lnTo>
                  <a:pt x="432650" y="223146"/>
                </a:lnTo>
                <a:lnTo>
                  <a:pt x="470417" y="264523"/>
                </a:lnTo>
                <a:lnTo>
                  <a:pt x="476036" y="293984"/>
                </a:lnTo>
                <a:lnTo>
                  <a:pt x="472651" y="301692"/>
                </a:lnTo>
                <a:lnTo>
                  <a:pt x="432204" y="302203"/>
                </a:lnTo>
                <a:lnTo>
                  <a:pt x="378231" y="286200"/>
                </a:lnTo>
                <a:lnTo>
                  <a:pt x="319602" y="265964"/>
                </a:lnTo>
                <a:lnTo>
                  <a:pt x="290141" y="256461"/>
                </a:lnTo>
                <a:lnTo>
                  <a:pt x="251454" y="250774"/>
                </a:lnTo>
                <a:lnTo>
                  <a:pt x="215242" y="256153"/>
                </a:lnTo>
                <a:lnTo>
                  <a:pt x="181528" y="270723"/>
                </a:lnTo>
                <a:lnTo>
                  <a:pt x="150333" y="292609"/>
                </a:lnTo>
                <a:lnTo>
                  <a:pt x="105207" y="334828"/>
                </a:lnTo>
                <a:lnTo>
                  <a:pt x="62223" y="379470"/>
                </a:lnTo>
                <a:lnTo>
                  <a:pt x="52361" y="390030"/>
                </a:lnTo>
                <a:lnTo>
                  <a:pt x="42032" y="398779"/>
                </a:lnTo>
                <a:lnTo>
                  <a:pt x="30098" y="402621"/>
                </a:lnTo>
                <a:lnTo>
                  <a:pt x="15420" y="3984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65480" y="1717916"/>
            <a:ext cx="302895" cy="256540"/>
          </a:xfrm>
          <a:custGeom>
            <a:avLst/>
            <a:gdLst/>
            <a:ahLst/>
            <a:cxnLst/>
            <a:rect l="l" t="t" r="r" b="b"/>
            <a:pathLst>
              <a:path w="302895" h="256539">
                <a:moveTo>
                  <a:pt x="75359" y="44705"/>
                </a:moveTo>
                <a:lnTo>
                  <a:pt x="73021" y="39007"/>
                </a:lnTo>
                <a:lnTo>
                  <a:pt x="73710" y="33206"/>
                </a:lnTo>
                <a:lnTo>
                  <a:pt x="76242" y="26895"/>
                </a:lnTo>
                <a:lnTo>
                  <a:pt x="114299" y="7170"/>
                </a:lnTo>
                <a:lnTo>
                  <a:pt x="164528" y="0"/>
                </a:lnTo>
                <a:lnTo>
                  <a:pt x="183906" y="352"/>
                </a:lnTo>
                <a:lnTo>
                  <a:pt x="220830" y="12330"/>
                </a:lnTo>
                <a:lnTo>
                  <a:pt x="264834" y="45529"/>
                </a:lnTo>
                <a:lnTo>
                  <a:pt x="289306" y="76746"/>
                </a:lnTo>
                <a:lnTo>
                  <a:pt x="289652" y="88514"/>
                </a:lnTo>
                <a:lnTo>
                  <a:pt x="287851" y="101511"/>
                </a:lnTo>
                <a:lnTo>
                  <a:pt x="280249" y="97671"/>
                </a:lnTo>
                <a:lnTo>
                  <a:pt x="273006" y="94092"/>
                </a:lnTo>
                <a:lnTo>
                  <a:pt x="235364" y="67966"/>
                </a:lnTo>
                <a:lnTo>
                  <a:pt x="227679" y="61302"/>
                </a:lnTo>
                <a:lnTo>
                  <a:pt x="205038" y="45865"/>
                </a:lnTo>
                <a:lnTo>
                  <a:pt x="181089" y="38276"/>
                </a:lnTo>
                <a:lnTo>
                  <a:pt x="155949" y="37325"/>
                </a:lnTo>
                <a:lnTo>
                  <a:pt x="129737" y="41799"/>
                </a:lnTo>
                <a:lnTo>
                  <a:pt x="120758" y="43749"/>
                </a:lnTo>
                <a:lnTo>
                  <a:pt x="111679" y="45275"/>
                </a:lnTo>
                <a:lnTo>
                  <a:pt x="102579" y="46672"/>
                </a:lnTo>
                <a:lnTo>
                  <a:pt x="93537" y="48238"/>
                </a:lnTo>
                <a:lnTo>
                  <a:pt x="86571" y="48839"/>
                </a:lnTo>
                <a:lnTo>
                  <a:pt x="80193" y="47822"/>
                </a:lnTo>
                <a:lnTo>
                  <a:pt x="75359" y="44705"/>
                </a:lnTo>
                <a:close/>
              </a:path>
              <a:path w="302895" h="256539">
                <a:moveTo>
                  <a:pt x="4172" y="189491"/>
                </a:moveTo>
                <a:lnTo>
                  <a:pt x="0" y="180159"/>
                </a:lnTo>
                <a:lnTo>
                  <a:pt x="1110" y="171709"/>
                </a:lnTo>
                <a:lnTo>
                  <a:pt x="5521" y="163919"/>
                </a:lnTo>
                <a:lnTo>
                  <a:pt x="43389" y="131731"/>
                </a:lnTo>
                <a:lnTo>
                  <a:pt x="97853" y="108128"/>
                </a:lnTo>
                <a:lnTo>
                  <a:pt x="128806" y="104702"/>
                </a:lnTo>
                <a:lnTo>
                  <a:pt x="158376" y="107548"/>
                </a:lnTo>
                <a:lnTo>
                  <a:pt x="212137" y="128182"/>
                </a:lnTo>
                <a:lnTo>
                  <a:pt x="251293" y="156231"/>
                </a:lnTo>
                <a:lnTo>
                  <a:pt x="278204" y="183546"/>
                </a:lnTo>
                <a:lnTo>
                  <a:pt x="301894" y="219561"/>
                </a:lnTo>
                <a:lnTo>
                  <a:pt x="302739" y="231658"/>
                </a:lnTo>
                <a:lnTo>
                  <a:pt x="300967" y="244235"/>
                </a:lnTo>
                <a:lnTo>
                  <a:pt x="299819" y="249091"/>
                </a:lnTo>
                <a:lnTo>
                  <a:pt x="292001" y="256249"/>
                </a:lnTo>
                <a:lnTo>
                  <a:pt x="284870" y="252166"/>
                </a:lnTo>
                <a:lnTo>
                  <a:pt x="243609" y="219957"/>
                </a:lnTo>
                <a:lnTo>
                  <a:pt x="214494" y="192845"/>
                </a:lnTo>
                <a:lnTo>
                  <a:pt x="199697" y="179605"/>
                </a:lnTo>
                <a:lnTo>
                  <a:pt x="178571" y="166147"/>
                </a:lnTo>
                <a:lnTo>
                  <a:pt x="156127" y="159738"/>
                </a:lnTo>
                <a:lnTo>
                  <a:pt x="132845" y="159299"/>
                </a:lnTo>
                <a:lnTo>
                  <a:pt x="109205" y="163753"/>
                </a:lnTo>
                <a:lnTo>
                  <a:pt x="72373" y="176301"/>
                </a:lnTo>
                <a:lnTo>
                  <a:pt x="36185" y="190813"/>
                </a:lnTo>
                <a:lnTo>
                  <a:pt x="27803" y="194327"/>
                </a:lnTo>
                <a:lnTo>
                  <a:pt x="19601" y="196670"/>
                </a:lnTo>
                <a:lnTo>
                  <a:pt x="11687" y="195754"/>
                </a:lnTo>
                <a:lnTo>
                  <a:pt x="4172" y="18949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498248" y="1365615"/>
            <a:ext cx="492759" cy="438784"/>
          </a:xfrm>
          <a:custGeom>
            <a:avLst/>
            <a:gdLst/>
            <a:ahLst/>
            <a:cxnLst/>
            <a:rect l="l" t="t" r="r" b="b"/>
            <a:pathLst>
              <a:path w="492759" h="438785">
                <a:moveTo>
                  <a:pt x="477422" y="260315"/>
                </a:moveTo>
                <a:lnTo>
                  <a:pt x="485593" y="265745"/>
                </a:lnTo>
                <a:lnTo>
                  <a:pt x="489878" y="274115"/>
                </a:lnTo>
                <a:lnTo>
                  <a:pt x="492194" y="284872"/>
                </a:lnTo>
                <a:lnTo>
                  <a:pt x="492139" y="295674"/>
                </a:lnTo>
                <a:lnTo>
                  <a:pt x="459793" y="346416"/>
                </a:lnTo>
                <a:lnTo>
                  <a:pt x="424435" y="383280"/>
                </a:lnTo>
                <a:lnTo>
                  <a:pt x="374357" y="419980"/>
                </a:lnTo>
                <a:lnTo>
                  <a:pt x="315085" y="438216"/>
                </a:lnTo>
                <a:lnTo>
                  <a:pt x="285818" y="437902"/>
                </a:lnTo>
                <a:lnTo>
                  <a:pt x="227518" y="434724"/>
                </a:lnTo>
                <a:lnTo>
                  <a:pt x="181104" y="426561"/>
                </a:lnTo>
                <a:lnTo>
                  <a:pt x="147169" y="381424"/>
                </a:lnTo>
                <a:lnTo>
                  <a:pt x="160601" y="379500"/>
                </a:lnTo>
                <a:lnTo>
                  <a:pt x="173328" y="377561"/>
                </a:lnTo>
                <a:lnTo>
                  <a:pt x="185602" y="376050"/>
                </a:lnTo>
                <a:lnTo>
                  <a:pt x="197674" y="375411"/>
                </a:lnTo>
                <a:lnTo>
                  <a:pt x="213925" y="375618"/>
                </a:lnTo>
                <a:lnTo>
                  <a:pt x="230093" y="376309"/>
                </a:lnTo>
                <a:lnTo>
                  <a:pt x="246200" y="377519"/>
                </a:lnTo>
                <a:lnTo>
                  <a:pt x="262268" y="379283"/>
                </a:lnTo>
                <a:lnTo>
                  <a:pt x="305852" y="378888"/>
                </a:lnTo>
                <a:lnTo>
                  <a:pt x="344135" y="366820"/>
                </a:lnTo>
                <a:lnTo>
                  <a:pt x="378045" y="344802"/>
                </a:lnTo>
                <a:lnTo>
                  <a:pt x="408513" y="314558"/>
                </a:lnTo>
                <a:lnTo>
                  <a:pt x="418576" y="303642"/>
                </a:lnTo>
                <a:lnTo>
                  <a:pt x="429151" y="293199"/>
                </a:lnTo>
                <a:lnTo>
                  <a:pt x="439867" y="282907"/>
                </a:lnTo>
                <a:lnTo>
                  <a:pt x="450357" y="272444"/>
                </a:lnTo>
                <a:lnTo>
                  <a:pt x="458979" y="265191"/>
                </a:lnTo>
                <a:lnTo>
                  <a:pt x="468276" y="260639"/>
                </a:lnTo>
                <a:lnTo>
                  <a:pt x="477422" y="260315"/>
                </a:lnTo>
                <a:close/>
              </a:path>
              <a:path w="492759" h="438785">
                <a:moveTo>
                  <a:pt x="441510" y="1387"/>
                </a:moveTo>
                <a:lnTo>
                  <a:pt x="455345" y="9961"/>
                </a:lnTo>
                <a:lnTo>
                  <a:pt x="461444" y="22253"/>
                </a:lnTo>
                <a:lnTo>
                  <a:pt x="462612" y="36722"/>
                </a:lnTo>
                <a:lnTo>
                  <a:pt x="461657" y="51824"/>
                </a:lnTo>
                <a:lnTo>
                  <a:pt x="441610" y="114703"/>
                </a:lnTo>
                <a:lnTo>
                  <a:pt x="419912" y="157900"/>
                </a:lnTo>
                <a:lnTo>
                  <a:pt x="391103" y="196612"/>
                </a:lnTo>
                <a:lnTo>
                  <a:pt x="353464" y="229851"/>
                </a:lnTo>
                <a:lnTo>
                  <a:pt x="312032" y="253447"/>
                </a:lnTo>
                <a:lnTo>
                  <a:pt x="268306" y="268313"/>
                </a:lnTo>
                <a:lnTo>
                  <a:pt x="222876" y="275740"/>
                </a:lnTo>
                <a:lnTo>
                  <a:pt x="176327" y="277019"/>
                </a:lnTo>
                <a:lnTo>
                  <a:pt x="146291" y="274623"/>
                </a:lnTo>
                <a:lnTo>
                  <a:pt x="86467" y="263140"/>
                </a:lnTo>
                <a:lnTo>
                  <a:pt x="38241" y="248723"/>
                </a:lnTo>
                <a:lnTo>
                  <a:pt x="11162" y="221736"/>
                </a:lnTo>
                <a:lnTo>
                  <a:pt x="0" y="193450"/>
                </a:lnTo>
                <a:lnTo>
                  <a:pt x="1990" y="184834"/>
                </a:lnTo>
                <a:lnTo>
                  <a:pt x="42305" y="176750"/>
                </a:lnTo>
                <a:lnTo>
                  <a:pt x="99386" y="182562"/>
                </a:lnTo>
                <a:lnTo>
                  <a:pt x="161929" y="191732"/>
                </a:lnTo>
                <a:lnTo>
                  <a:pt x="193232" y="195674"/>
                </a:lnTo>
                <a:lnTo>
                  <a:pt x="233053" y="194045"/>
                </a:lnTo>
                <a:lnTo>
                  <a:pt x="299311" y="160817"/>
                </a:lnTo>
                <a:lnTo>
                  <a:pt x="326413" y="132983"/>
                </a:lnTo>
                <a:lnTo>
                  <a:pt x="363622" y="82141"/>
                </a:lnTo>
                <a:lnTo>
                  <a:pt x="398229" y="29277"/>
                </a:lnTo>
                <a:lnTo>
                  <a:pt x="406108" y="16829"/>
                </a:lnTo>
                <a:lnTo>
                  <a:pt x="414798" y="6109"/>
                </a:lnTo>
                <a:lnTo>
                  <a:pt x="426024" y="0"/>
                </a:lnTo>
                <a:lnTo>
                  <a:pt x="441510" y="1387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955000" y="4761705"/>
            <a:ext cx="498475" cy="483234"/>
          </a:xfrm>
          <a:custGeom>
            <a:avLst/>
            <a:gdLst/>
            <a:ahLst/>
            <a:cxnLst/>
            <a:rect l="l" t="t" r="r" b="b"/>
            <a:pathLst>
              <a:path w="498475" h="483235">
                <a:moveTo>
                  <a:pt x="290265" y="451179"/>
                </a:moveTo>
                <a:lnTo>
                  <a:pt x="266680" y="481350"/>
                </a:lnTo>
                <a:lnTo>
                  <a:pt x="257882" y="483058"/>
                </a:lnTo>
                <a:lnTo>
                  <a:pt x="232324" y="481112"/>
                </a:lnTo>
                <a:lnTo>
                  <a:pt x="181321" y="473112"/>
                </a:lnTo>
                <a:lnTo>
                  <a:pt x="128462" y="453654"/>
                </a:lnTo>
                <a:lnTo>
                  <a:pt x="75578" y="421602"/>
                </a:lnTo>
                <a:lnTo>
                  <a:pt x="41507" y="371435"/>
                </a:lnTo>
                <a:lnTo>
                  <a:pt x="15665" y="319093"/>
                </a:lnTo>
                <a:lnTo>
                  <a:pt x="0" y="274658"/>
                </a:lnTo>
                <a:lnTo>
                  <a:pt x="2672" y="257439"/>
                </a:lnTo>
                <a:lnTo>
                  <a:pt x="10669" y="240332"/>
                </a:lnTo>
                <a:lnTo>
                  <a:pt x="22673" y="222947"/>
                </a:lnTo>
                <a:lnTo>
                  <a:pt x="30941" y="233703"/>
                </a:lnTo>
                <a:lnTo>
                  <a:pt x="38876" y="243837"/>
                </a:lnTo>
                <a:lnTo>
                  <a:pt x="60492" y="278245"/>
                </a:lnTo>
                <a:lnTo>
                  <a:pt x="81023" y="322153"/>
                </a:lnTo>
                <a:lnTo>
                  <a:pt x="102756" y="359924"/>
                </a:lnTo>
                <a:lnTo>
                  <a:pt x="132058" y="387347"/>
                </a:lnTo>
                <a:lnTo>
                  <a:pt x="167884" y="406079"/>
                </a:lnTo>
                <a:lnTo>
                  <a:pt x="209186" y="417776"/>
                </a:lnTo>
                <a:lnTo>
                  <a:pt x="223636" y="421184"/>
                </a:lnTo>
                <a:lnTo>
                  <a:pt x="237925" y="425270"/>
                </a:lnTo>
                <a:lnTo>
                  <a:pt x="252151" y="429553"/>
                </a:lnTo>
                <a:lnTo>
                  <a:pt x="266415" y="433556"/>
                </a:lnTo>
                <a:lnTo>
                  <a:pt x="276966" y="437507"/>
                </a:lnTo>
                <a:lnTo>
                  <a:pt x="285494" y="443371"/>
                </a:lnTo>
                <a:lnTo>
                  <a:pt x="290265" y="451179"/>
                </a:lnTo>
                <a:close/>
              </a:path>
              <a:path w="498475" h="483235">
                <a:moveTo>
                  <a:pt x="498240" y="292824"/>
                </a:moveTo>
                <a:lnTo>
                  <a:pt x="477809" y="328547"/>
                </a:lnTo>
                <a:lnTo>
                  <a:pt x="399559" y="348523"/>
                </a:lnTo>
                <a:lnTo>
                  <a:pt x="351274" y="350822"/>
                </a:lnTo>
                <a:lnTo>
                  <a:pt x="303407" y="344727"/>
                </a:lnTo>
                <a:lnTo>
                  <a:pt x="255975" y="328254"/>
                </a:lnTo>
                <a:lnTo>
                  <a:pt x="215084" y="303744"/>
                </a:lnTo>
                <a:lnTo>
                  <a:pt x="180673" y="272953"/>
                </a:lnTo>
                <a:lnTo>
                  <a:pt x="151906" y="237026"/>
                </a:lnTo>
                <a:lnTo>
                  <a:pt x="127948" y="197107"/>
                </a:lnTo>
                <a:lnTo>
                  <a:pt x="104904" y="141226"/>
                </a:lnTo>
                <a:lnTo>
                  <a:pt x="87576" y="82704"/>
                </a:lnTo>
                <a:lnTo>
                  <a:pt x="84836" y="62941"/>
                </a:lnTo>
                <a:lnTo>
                  <a:pt x="87548" y="44031"/>
                </a:lnTo>
                <a:lnTo>
                  <a:pt x="95060" y="26108"/>
                </a:lnTo>
                <a:lnTo>
                  <a:pt x="106718" y="9304"/>
                </a:lnTo>
                <a:lnTo>
                  <a:pt x="114258" y="2476"/>
                </a:lnTo>
                <a:lnTo>
                  <a:pt x="122681" y="0"/>
                </a:lnTo>
                <a:lnTo>
                  <a:pt x="129234" y="2144"/>
                </a:lnTo>
                <a:lnTo>
                  <a:pt x="155449" y="42668"/>
                </a:lnTo>
                <a:lnTo>
                  <a:pt x="172488" y="83731"/>
                </a:lnTo>
                <a:lnTo>
                  <a:pt x="195191" y="142710"/>
                </a:lnTo>
                <a:lnTo>
                  <a:pt x="207119" y="171910"/>
                </a:lnTo>
                <a:lnTo>
                  <a:pt x="228080" y="205797"/>
                </a:lnTo>
                <a:lnTo>
                  <a:pt x="289547" y="247204"/>
                </a:lnTo>
                <a:lnTo>
                  <a:pt x="327099" y="257152"/>
                </a:lnTo>
                <a:lnTo>
                  <a:pt x="389657" y="264612"/>
                </a:lnTo>
                <a:lnTo>
                  <a:pt x="452700" y="268812"/>
                </a:lnTo>
                <a:lnTo>
                  <a:pt x="467411" y="269566"/>
                </a:lnTo>
                <a:lnTo>
                  <a:pt x="481017" y="271875"/>
                </a:lnTo>
                <a:lnTo>
                  <a:pt x="491849" y="278655"/>
                </a:lnTo>
                <a:lnTo>
                  <a:pt x="498240" y="292824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87158" y="8279587"/>
            <a:ext cx="451484" cy="767080"/>
          </a:xfrm>
          <a:custGeom>
            <a:avLst/>
            <a:gdLst/>
            <a:ahLst/>
            <a:cxnLst/>
            <a:rect l="l" t="t" r="r" b="b"/>
            <a:pathLst>
              <a:path w="451484" h="767079">
                <a:moveTo>
                  <a:pt x="32599" y="764027"/>
                </a:moveTo>
                <a:lnTo>
                  <a:pt x="22309" y="756926"/>
                </a:lnTo>
                <a:lnTo>
                  <a:pt x="17539" y="747705"/>
                </a:lnTo>
                <a:lnTo>
                  <a:pt x="16798" y="736897"/>
                </a:lnTo>
                <a:lnTo>
                  <a:pt x="18592" y="725030"/>
                </a:lnTo>
                <a:lnTo>
                  <a:pt x="29722" y="674185"/>
                </a:lnTo>
                <a:lnTo>
                  <a:pt x="41019" y="623393"/>
                </a:lnTo>
                <a:lnTo>
                  <a:pt x="51037" y="572448"/>
                </a:lnTo>
                <a:lnTo>
                  <a:pt x="58327" y="521148"/>
                </a:lnTo>
                <a:lnTo>
                  <a:pt x="60659" y="479584"/>
                </a:lnTo>
                <a:lnTo>
                  <a:pt x="59820" y="437652"/>
                </a:lnTo>
                <a:lnTo>
                  <a:pt x="57218" y="395575"/>
                </a:lnTo>
                <a:lnTo>
                  <a:pt x="54258" y="353572"/>
                </a:lnTo>
                <a:lnTo>
                  <a:pt x="40870" y="308852"/>
                </a:lnTo>
                <a:lnTo>
                  <a:pt x="14306" y="269372"/>
                </a:lnTo>
                <a:lnTo>
                  <a:pt x="930" y="246484"/>
                </a:lnTo>
                <a:lnTo>
                  <a:pt x="0" y="227878"/>
                </a:lnTo>
                <a:lnTo>
                  <a:pt x="11699" y="213527"/>
                </a:lnTo>
                <a:lnTo>
                  <a:pt x="36212" y="203404"/>
                </a:lnTo>
                <a:lnTo>
                  <a:pt x="86724" y="189911"/>
                </a:lnTo>
                <a:lnTo>
                  <a:pt x="136669" y="175038"/>
                </a:lnTo>
                <a:lnTo>
                  <a:pt x="185822" y="157751"/>
                </a:lnTo>
                <a:lnTo>
                  <a:pt x="233955" y="137014"/>
                </a:lnTo>
                <a:lnTo>
                  <a:pt x="296892" y="97655"/>
                </a:lnTo>
                <a:lnTo>
                  <a:pt x="350930" y="47506"/>
                </a:lnTo>
                <a:lnTo>
                  <a:pt x="360463" y="37168"/>
                </a:lnTo>
                <a:lnTo>
                  <a:pt x="370037" y="26898"/>
                </a:lnTo>
                <a:lnTo>
                  <a:pt x="403480" y="2742"/>
                </a:lnTo>
                <a:lnTo>
                  <a:pt x="411047" y="1482"/>
                </a:lnTo>
                <a:lnTo>
                  <a:pt x="418447" y="0"/>
                </a:lnTo>
                <a:lnTo>
                  <a:pt x="420150" y="15440"/>
                </a:lnTo>
                <a:lnTo>
                  <a:pt x="420860" y="23170"/>
                </a:lnTo>
                <a:lnTo>
                  <a:pt x="421286" y="30920"/>
                </a:lnTo>
                <a:lnTo>
                  <a:pt x="421354" y="33868"/>
                </a:lnTo>
                <a:lnTo>
                  <a:pt x="418619" y="36937"/>
                </a:lnTo>
                <a:lnTo>
                  <a:pt x="417175" y="39991"/>
                </a:lnTo>
                <a:lnTo>
                  <a:pt x="412683" y="38867"/>
                </a:lnTo>
                <a:lnTo>
                  <a:pt x="401500" y="71935"/>
                </a:lnTo>
                <a:lnTo>
                  <a:pt x="389981" y="104984"/>
                </a:lnTo>
                <a:lnTo>
                  <a:pt x="379605" y="138266"/>
                </a:lnTo>
                <a:lnTo>
                  <a:pt x="375603" y="155695"/>
                </a:lnTo>
                <a:lnTo>
                  <a:pt x="329070" y="136487"/>
                </a:lnTo>
                <a:lnTo>
                  <a:pt x="288338" y="162759"/>
                </a:lnTo>
                <a:lnTo>
                  <a:pt x="246409" y="185570"/>
                </a:lnTo>
                <a:lnTo>
                  <a:pt x="203305" y="205098"/>
                </a:lnTo>
                <a:lnTo>
                  <a:pt x="159052" y="221520"/>
                </a:lnTo>
                <a:lnTo>
                  <a:pt x="113672" y="235014"/>
                </a:lnTo>
                <a:lnTo>
                  <a:pt x="67189" y="245756"/>
                </a:lnTo>
                <a:lnTo>
                  <a:pt x="89064" y="290591"/>
                </a:lnTo>
                <a:lnTo>
                  <a:pt x="103820" y="335808"/>
                </a:lnTo>
                <a:lnTo>
                  <a:pt x="112440" y="381423"/>
                </a:lnTo>
                <a:lnTo>
                  <a:pt x="115908" y="427451"/>
                </a:lnTo>
                <a:lnTo>
                  <a:pt x="115208" y="473905"/>
                </a:lnTo>
                <a:lnTo>
                  <a:pt x="111323" y="520800"/>
                </a:lnTo>
                <a:lnTo>
                  <a:pt x="105237" y="568151"/>
                </a:lnTo>
                <a:lnTo>
                  <a:pt x="97932" y="615973"/>
                </a:lnTo>
                <a:lnTo>
                  <a:pt x="148402" y="636805"/>
                </a:lnTo>
                <a:lnTo>
                  <a:pt x="122366" y="668342"/>
                </a:lnTo>
                <a:lnTo>
                  <a:pt x="93429" y="707374"/>
                </a:lnTo>
                <a:lnTo>
                  <a:pt x="75737" y="736977"/>
                </a:lnTo>
                <a:lnTo>
                  <a:pt x="70090" y="747017"/>
                </a:lnTo>
                <a:lnTo>
                  <a:pt x="63197" y="756998"/>
                </a:lnTo>
                <a:lnTo>
                  <a:pt x="54940" y="763987"/>
                </a:lnTo>
                <a:lnTo>
                  <a:pt x="44886" y="766744"/>
                </a:lnTo>
                <a:lnTo>
                  <a:pt x="32599" y="764027"/>
                </a:lnTo>
                <a:close/>
              </a:path>
              <a:path w="451484" h="767079">
                <a:moveTo>
                  <a:pt x="148402" y="636805"/>
                </a:moveTo>
                <a:lnTo>
                  <a:pt x="97932" y="615973"/>
                </a:lnTo>
                <a:lnTo>
                  <a:pt x="131649" y="580886"/>
                </a:lnTo>
                <a:lnTo>
                  <a:pt x="165258" y="546517"/>
                </a:lnTo>
                <a:lnTo>
                  <a:pt x="199511" y="513740"/>
                </a:lnTo>
                <a:lnTo>
                  <a:pt x="235159" y="483425"/>
                </a:lnTo>
                <a:lnTo>
                  <a:pt x="272952" y="456444"/>
                </a:lnTo>
                <a:lnTo>
                  <a:pt x="313643" y="433670"/>
                </a:lnTo>
                <a:lnTo>
                  <a:pt x="357982" y="415974"/>
                </a:lnTo>
                <a:lnTo>
                  <a:pt x="339928" y="371010"/>
                </a:lnTo>
                <a:lnTo>
                  <a:pt x="327071" y="325535"/>
                </a:lnTo>
                <a:lnTo>
                  <a:pt x="319484" y="279447"/>
                </a:lnTo>
                <a:lnTo>
                  <a:pt x="317239" y="232644"/>
                </a:lnTo>
                <a:lnTo>
                  <a:pt x="320411" y="185025"/>
                </a:lnTo>
                <a:lnTo>
                  <a:pt x="329070" y="136487"/>
                </a:lnTo>
                <a:lnTo>
                  <a:pt x="375603" y="155695"/>
                </a:lnTo>
                <a:lnTo>
                  <a:pt x="371851" y="172032"/>
                </a:lnTo>
                <a:lnTo>
                  <a:pt x="367484" y="220001"/>
                </a:lnTo>
                <a:lnTo>
                  <a:pt x="370477" y="267690"/>
                </a:lnTo>
                <a:lnTo>
                  <a:pt x="379810" y="314779"/>
                </a:lnTo>
                <a:lnTo>
                  <a:pt x="394461" y="360949"/>
                </a:lnTo>
                <a:lnTo>
                  <a:pt x="421781" y="395067"/>
                </a:lnTo>
                <a:lnTo>
                  <a:pt x="440585" y="412715"/>
                </a:lnTo>
                <a:lnTo>
                  <a:pt x="447364" y="420222"/>
                </a:lnTo>
                <a:lnTo>
                  <a:pt x="451263" y="429037"/>
                </a:lnTo>
                <a:lnTo>
                  <a:pt x="450388" y="440245"/>
                </a:lnTo>
                <a:lnTo>
                  <a:pt x="445017" y="450256"/>
                </a:lnTo>
                <a:lnTo>
                  <a:pt x="437137" y="455672"/>
                </a:lnTo>
                <a:lnTo>
                  <a:pt x="427420" y="457867"/>
                </a:lnTo>
                <a:lnTo>
                  <a:pt x="416540" y="458212"/>
                </a:lnTo>
                <a:lnTo>
                  <a:pt x="383436" y="460874"/>
                </a:lnTo>
                <a:lnTo>
                  <a:pt x="322927" y="482579"/>
                </a:lnTo>
                <a:lnTo>
                  <a:pt x="256809" y="530175"/>
                </a:lnTo>
                <a:lnTo>
                  <a:pt x="220325" y="561944"/>
                </a:lnTo>
                <a:lnTo>
                  <a:pt x="185780" y="595588"/>
                </a:lnTo>
                <a:lnTo>
                  <a:pt x="153138" y="631067"/>
                </a:lnTo>
                <a:lnTo>
                  <a:pt x="148402" y="636805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56415" y="645697"/>
            <a:ext cx="600075" cy="604520"/>
          </a:xfrm>
          <a:custGeom>
            <a:avLst/>
            <a:gdLst/>
            <a:ahLst/>
            <a:cxnLst/>
            <a:rect l="l" t="t" r="r" b="b"/>
            <a:pathLst>
              <a:path w="600075" h="604519">
                <a:moveTo>
                  <a:pt x="9722" y="457019"/>
                </a:moveTo>
                <a:lnTo>
                  <a:pt x="2918" y="452034"/>
                </a:lnTo>
                <a:lnTo>
                  <a:pt x="0" y="436874"/>
                </a:lnTo>
                <a:lnTo>
                  <a:pt x="4785" y="430654"/>
                </a:lnTo>
                <a:lnTo>
                  <a:pt x="16739" y="425799"/>
                </a:lnTo>
                <a:lnTo>
                  <a:pt x="20773" y="423637"/>
                </a:lnTo>
                <a:lnTo>
                  <a:pt x="51014" y="387991"/>
                </a:lnTo>
                <a:lnTo>
                  <a:pt x="75000" y="359550"/>
                </a:lnTo>
                <a:lnTo>
                  <a:pt x="101637" y="327785"/>
                </a:lnTo>
                <a:lnTo>
                  <a:pt x="126413" y="298099"/>
                </a:lnTo>
                <a:lnTo>
                  <a:pt x="128069" y="296149"/>
                </a:lnTo>
                <a:lnTo>
                  <a:pt x="128567" y="291152"/>
                </a:lnTo>
                <a:lnTo>
                  <a:pt x="127206" y="288914"/>
                </a:lnTo>
                <a:lnTo>
                  <a:pt x="106374" y="249981"/>
                </a:lnTo>
                <a:lnTo>
                  <a:pt x="89356" y="209546"/>
                </a:lnTo>
                <a:lnTo>
                  <a:pt x="74676" y="168207"/>
                </a:lnTo>
                <a:lnTo>
                  <a:pt x="60856" y="126560"/>
                </a:lnTo>
                <a:lnTo>
                  <a:pt x="59097" y="114811"/>
                </a:lnTo>
                <a:lnTo>
                  <a:pt x="62307" y="106129"/>
                </a:lnTo>
                <a:lnTo>
                  <a:pt x="70129" y="101002"/>
                </a:lnTo>
                <a:lnTo>
                  <a:pt x="82208" y="99917"/>
                </a:lnTo>
                <a:lnTo>
                  <a:pt x="106902" y="103051"/>
                </a:lnTo>
                <a:lnTo>
                  <a:pt x="154854" y="115426"/>
                </a:lnTo>
                <a:lnTo>
                  <a:pt x="220331" y="138961"/>
                </a:lnTo>
                <a:lnTo>
                  <a:pt x="267834" y="156761"/>
                </a:lnTo>
                <a:lnTo>
                  <a:pt x="271863" y="156445"/>
                </a:lnTo>
                <a:lnTo>
                  <a:pt x="307352" y="121567"/>
                </a:lnTo>
                <a:lnTo>
                  <a:pt x="339092" y="91691"/>
                </a:lnTo>
                <a:lnTo>
                  <a:pt x="380822" y="54820"/>
                </a:lnTo>
                <a:lnTo>
                  <a:pt x="423351" y="18805"/>
                </a:lnTo>
                <a:lnTo>
                  <a:pt x="461734" y="0"/>
                </a:lnTo>
                <a:lnTo>
                  <a:pt x="470155" y="1028"/>
                </a:lnTo>
                <a:lnTo>
                  <a:pt x="493068" y="45335"/>
                </a:lnTo>
                <a:lnTo>
                  <a:pt x="493388" y="47088"/>
                </a:lnTo>
                <a:lnTo>
                  <a:pt x="460445" y="28068"/>
                </a:lnTo>
                <a:lnTo>
                  <a:pt x="415733" y="58331"/>
                </a:lnTo>
                <a:lnTo>
                  <a:pt x="376100" y="93408"/>
                </a:lnTo>
                <a:lnTo>
                  <a:pt x="338618" y="130273"/>
                </a:lnTo>
                <a:lnTo>
                  <a:pt x="300360" y="165896"/>
                </a:lnTo>
                <a:lnTo>
                  <a:pt x="431591" y="241665"/>
                </a:lnTo>
                <a:lnTo>
                  <a:pt x="351031" y="214440"/>
                </a:lnTo>
                <a:lnTo>
                  <a:pt x="278887" y="190223"/>
                </a:lnTo>
                <a:lnTo>
                  <a:pt x="276014" y="189226"/>
                </a:lnTo>
                <a:lnTo>
                  <a:pt x="271058" y="190459"/>
                </a:lnTo>
                <a:lnTo>
                  <a:pt x="268671" y="192384"/>
                </a:lnTo>
                <a:lnTo>
                  <a:pt x="243268" y="177716"/>
                </a:lnTo>
                <a:lnTo>
                  <a:pt x="170019" y="150815"/>
                </a:lnTo>
                <a:lnTo>
                  <a:pt x="132152" y="138901"/>
                </a:lnTo>
                <a:lnTo>
                  <a:pt x="92644" y="129854"/>
                </a:lnTo>
                <a:lnTo>
                  <a:pt x="105492" y="165953"/>
                </a:lnTo>
                <a:lnTo>
                  <a:pt x="118474" y="201324"/>
                </a:lnTo>
                <a:lnTo>
                  <a:pt x="133043" y="235456"/>
                </a:lnTo>
                <a:lnTo>
                  <a:pt x="150649" y="267838"/>
                </a:lnTo>
                <a:lnTo>
                  <a:pt x="173929" y="281279"/>
                </a:lnTo>
                <a:lnTo>
                  <a:pt x="169971" y="285599"/>
                </a:lnTo>
                <a:lnTo>
                  <a:pt x="165670" y="290530"/>
                </a:lnTo>
                <a:lnTo>
                  <a:pt x="164910" y="293906"/>
                </a:lnTo>
                <a:lnTo>
                  <a:pt x="207694" y="354276"/>
                </a:lnTo>
                <a:lnTo>
                  <a:pt x="142402" y="316578"/>
                </a:lnTo>
                <a:lnTo>
                  <a:pt x="119932" y="342650"/>
                </a:lnTo>
                <a:lnTo>
                  <a:pt x="52991" y="420441"/>
                </a:lnTo>
                <a:lnTo>
                  <a:pt x="54011" y="422351"/>
                </a:lnTo>
                <a:lnTo>
                  <a:pt x="91527" y="444011"/>
                </a:lnTo>
                <a:lnTo>
                  <a:pt x="74840" y="447088"/>
                </a:lnTo>
                <a:lnTo>
                  <a:pt x="56153" y="450141"/>
                </a:lnTo>
                <a:lnTo>
                  <a:pt x="9722" y="457019"/>
                </a:lnTo>
                <a:close/>
              </a:path>
              <a:path w="600075" h="604519">
                <a:moveTo>
                  <a:pt x="431591" y="241665"/>
                </a:moveTo>
                <a:lnTo>
                  <a:pt x="300360" y="165896"/>
                </a:lnTo>
                <a:lnTo>
                  <a:pt x="455340" y="218388"/>
                </a:lnTo>
                <a:lnTo>
                  <a:pt x="462960" y="181136"/>
                </a:lnTo>
                <a:lnTo>
                  <a:pt x="467967" y="143626"/>
                </a:lnTo>
                <a:lnTo>
                  <a:pt x="469992" y="105855"/>
                </a:lnTo>
                <a:lnTo>
                  <a:pt x="468663" y="67820"/>
                </a:lnTo>
                <a:lnTo>
                  <a:pt x="467362" y="58181"/>
                </a:lnTo>
                <a:lnTo>
                  <a:pt x="465294" y="48471"/>
                </a:lnTo>
                <a:lnTo>
                  <a:pt x="462857" y="38497"/>
                </a:lnTo>
                <a:lnTo>
                  <a:pt x="460445" y="28068"/>
                </a:lnTo>
                <a:lnTo>
                  <a:pt x="493388" y="47088"/>
                </a:lnTo>
                <a:lnTo>
                  <a:pt x="495958" y="61186"/>
                </a:lnTo>
                <a:lnTo>
                  <a:pt x="497515" y="77345"/>
                </a:lnTo>
                <a:lnTo>
                  <a:pt x="498084" y="113546"/>
                </a:lnTo>
                <a:lnTo>
                  <a:pt x="495915" y="149491"/>
                </a:lnTo>
                <a:lnTo>
                  <a:pt x="491207" y="185184"/>
                </a:lnTo>
                <a:lnTo>
                  <a:pt x="484131" y="220736"/>
                </a:lnTo>
                <a:lnTo>
                  <a:pt x="482355" y="228570"/>
                </a:lnTo>
                <a:lnTo>
                  <a:pt x="483825" y="232456"/>
                </a:lnTo>
                <a:lnTo>
                  <a:pt x="599151" y="299042"/>
                </a:lnTo>
                <a:lnTo>
                  <a:pt x="598836" y="301577"/>
                </a:lnTo>
                <a:lnTo>
                  <a:pt x="593364" y="309440"/>
                </a:lnTo>
                <a:lnTo>
                  <a:pt x="588948" y="313759"/>
                </a:lnTo>
                <a:lnTo>
                  <a:pt x="557961" y="295868"/>
                </a:lnTo>
                <a:lnTo>
                  <a:pt x="476701" y="261105"/>
                </a:lnTo>
                <a:lnTo>
                  <a:pt x="476118" y="264071"/>
                </a:lnTo>
                <a:lnTo>
                  <a:pt x="447120" y="247329"/>
                </a:lnTo>
                <a:lnTo>
                  <a:pt x="444205" y="246174"/>
                </a:lnTo>
                <a:lnTo>
                  <a:pt x="442855" y="245527"/>
                </a:lnTo>
                <a:lnTo>
                  <a:pt x="441547" y="245036"/>
                </a:lnTo>
                <a:lnTo>
                  <a:pt x="431591" y="241665"/>
                </a:lnTo>
                <a:close/>
              </a:path>
              <a:path w="600075" h="604519">
                <a:moveTo>
                  <a:pt x="599151" y="299042"/>
                </a:moveTo>
                <a:lnTo>
                  <a:pt x="483825" y="232456"/>
                </a:lnTo>
                <a:lnTo>
                  <a:pt x="510506" y="243506"/>
                </a:lnTo>
                <a:lnTo>
                  <a:pt x="574410" y="271283"/>
                </a:lnTo>
                <a:lnTo>
                  <a:pt x="581901" y="275079"/>
                </a:lnTo>
                <a:lnTo>
                  <a:pt x="589262" y="279329"/>
                </a:lnTo>
                <a:lnTo>
                  <a:pt x="596603" y="285674"/>
                </a:lnTo>
                <a:lnTo>
                  <a:pt x="599855" y="293372"/>
                </a:lnTo>
                <a:lnTo>
                  <a:pt x="599151" y="299042"/>
                </a:lnTo>
                <a:close/>
              </a:path>
              <a:path w="600075" h="604519">
                <a:moveTo>
                  <a:pt x="502646" y="342665"/>
                </a:moveTo>
                <a:lnTo>
                  <a:pt x="464980" y="320918"/>
                </a:lnTo>
                <a:lnTo>
                  <a:pt x="558224" y="298398"/>
                </a:lnTo>
                <a:lnTo>
                  <a:pt x="557961" y="295868"/>
                </a:lnTo>
                <a:lnTo>
                  <a:pt x="588948" y="313759"/>
                </a:lnTo>
                <a:lnTo>
                  <a:pt x="588183" y="314507"/>
                </a:lnTo>
                <a:lnTo>
                  <a:pt x="582080" y="318645"/>
                </a:lnTo>
                <a:lnTo>
                  <a:pt x="538172" y="333431"/>
                </a:lnTo>
                <a:lnTo>
                  <a:pt x="510103" y="340887"/>
                </a:lnTo>
                <a:lnTo>
                  <a:pt x="502646" y="342665"/>
                </a:lnTo>
                <a:close/>
              </a:path>
              <a:path w="600075" h="604519">
                <a:moveTo>
                  <a:pt x="270319" y="407078"/>
                </a:moveTo>
                <a:lnTo>
                  <a:pt x="228003" y="382647"/>
                </a:lnTo>
                <a:lnTo>
                  <a:pt x="232512" y="383797"/>
                </a:lnTo>
                <a:lnTo>
                  <a:pt x="235118" y="383188"/>
                </a:lnTo>
                <a:lnTo>
                  <a:pt x="283187" y="372617"/>
                </a:lnTo>
                <a:lnTo>
                  <a:pt x="331329" y="359031"/>
                </a:lnTo>
                <a:lnTo>
                  <a:pt x="385357" y="342715"/>
                </a:lnTo>
                <a:lnTo>
                  <a:pt x="427808" y="329708"/>
                </a:lnTo>
                <a:lnTo>
                  <a:pt x="441395" y="288228"/>
                </a:lnTo>
                <a:lnTo>
                  <a:pt x="448746" y="251174"/>
                </a:lnTo>
                <a:lnTo>
                  <a:pt x="447401" y="248680"/>
                </a:lnTo>
                <a:lnTo>
                  <a:pt x="447120" y="247329"/>
                </a:lnTo>
                <a:lnTo>
                  <a:pt x="476118" y="264071"/>
                </a:lnTo>
                <a:lnTo>
                  <a:pt x="467612" y="307378"/>
                </a:lnTo>
                <a:lnTo>
                  <a:pt x="464980" y="320918"/>
                </a:lnTo>
                <a:lnTo>
                  <a:pt x="502646" y="342665"/>
                </a:lnTo>
                <a:lnTo>
                  <a:pt x="494528" y="344600"/>
                </a:lnTo>
                <a:lnTo>
                  <a:pt x="478935" y="348128"/>
                </a:lnTo>
                <a:lnTo>
                  <a:pt x="463344" y="351546"/>
                </a:lnTo>
                <a:lnTo>
                  <a:pt x="457463" y="352774"/>
                </a:lnTo>
                <a:lnTo>
                  <a:pt x="454083" y="355182"/>
                </a:lnTo>
                <a:lnTo>
                  <a:pt x="452742" y="361410"/>
                </a:lnTo>
                <a:lnTo>
                  <a:pt x="449103" y="378860"/>
                </a:lnTo>
                <a:lnTo>
                  <a:pt x="420800" y="362519"/>
                </a:lnTo>
                <a:lnTo>
                  <a:pt x="270319" y="407078"/>
                </a:lnTo>
                <a:close/>
              </a:path>
              <a:path w="600075" h="604519">
                <a:moveTo>
                  <a:pt x="173929" y="281279"/>
                </a:moveTo>
                <a:lnTo>
                  <a:pt x="150649" y="267838"/>
                </a:lnTo>
                <a:lnTo>
                  <a:pt x="243268" y="177716"/>
                </a:lnTo>
                <a:lnTo>
                  <a:pt x="268671" y="192384"/>
                </a:lnTo>
                <a:lnTo>
                  <a:pt x="242365" y="214096"/>
                </a:lnTo>
                <a:lnTo>
                  <a:pt x="217113" y="236742"/>
                </a:lnTo>
                <a:lnTo>
                  <a:pt x="192941" y="260532"/>
                </a:lnTo>
                <a:lnTo>
                  <a:pt x="173929" y="281279"/>
                </a:lnTo>
                <a:close/>
              </a:path>
              <a:path w="600075" h="604519">
                <a:moveTo>
                  <a:pt x="395719" y="588202"/>
                </a:moveTo>
                <a:lnTo>
                  <a:pt x="371217" y="574055"/>
                </a:lnTo>
                <a:lnTo>
                  <a:pt x="379352" y="554932"/>
                </a:lnTo>
                <a:lnTo>
                  <a:pt x="385867" y="535815"/>
                </a:lnTo>
                <a:lnTo>
                  <a:pt x="395438" y="497416"/>
                </a:lnTo>
                <a:lnTo>
                  <a:pt x="408831" y="430907"/>
                </a:lnTo>
                <a:lnTo>
                  <a:pt x="421949" y="363975"/>
                </a:lnTo>
                <a:lnTo>
                  <a:pt x="421310" y="363474"/>
                </a:lnTo>
                <a:lnTo>
                  <a:pt x="420800" y="362519"/>
                </a:lnTo>
                <a:lnTo>
                  <a:pt x="449103" y="378860"/>
                </a:lnTo>
                <a:lnTo>
                  <a:pt x="446759" y="390100"/>
                </a:lnTo>
                <a:lnTo>
                  <a:pt x="434617" y="447527"/>
                </a:lnTo>
                <a:lnTo>
                  <a:pt x="423041" y="502798"/>
                </a:lnTo>
                <a:lnTo>
                  <a:pt x="416762" y="529082"/>
                </a:lnTo>
                <a:lnTo>
                  <a:pt x="409137" y="554984"/>
                </a:lnTo>
                <a:lnTo>
                  <a:pt x="399050" y="581670"/>
                </a:lnTo>
                <a:lnTo>
                  <a:pt x="398463" y="582916"/>
                </a:lnTo>
                <a:lnTo>
                  <a:pt x="397975" y="584220"/>
                </a:lnTo>
                <a:lnTo>
                  <a:pt x="395719" y="588202"/>
                </a:lnTo>
                <a:close/>
              </a:path>
              <a:path w="600075" h="604519">
                <a:moveTo>
                  <a:pt x="91527" y="444011"/>
                </a:moveTo>
                <a:lnTo>
                  <a:pt x="54011" y="422351"/>
                </a:lnTo>
                <a:lnTo>
                  <a:pt x="195019" y="390156"/>
                </a:lnTo>
                <a:lnTo>
                  <a:pt x="142402" y="316578"/>
                </a:lnTo>
                <a:lnTo>
                  <a:pt x="207694" y="354276"/>
                </a:lnTo>
                <a:lnTo>
                  <a:pt x="226571" y="380763"/>
                </a:lnTo>
                <a:lnTo>
                  <a:pt x="228003" y="382647"/>
                </a:lnTo>
                <a:lnTo>
                  <a:pt x="270319" y="407078"/>
                </a:lnTo>
                <a:lnTo>
                  <a:pt x="249297" y="413303"/>
                </a:lnTo>
                <a:lnTo>
                  <a:pt x="250247" y="414644"/>
                </a:lnTo>
                <a:lnTo>
                  <a:pt x="251920" y="416800"/>
                </a:lnTo>
                <a:lnTo>
                  <a:pt x="253636" y="419111"/>
                </a:lnTo>
                <a:lnTo>
                  <a:pt x="280942" y="457334"/>
                </a:lnTo>
                <a:lnTo>
                  <a:pt x="215263" y="419414"/>
                </a:lnTo>
                <a:lnTo>
                  <a:pt x="210441" y="418347"/>
                </a:lnTo>
                <a:lnTo>
                  <a:pt x="207678" y="418998"/>
                </a:lnTo>
                <a:lnTo>
                  <a:pt x="122001" y="437689"/>
                </a:lnTo>
                <a:lnTo>
                  <a:pt x="93434" y="443660"/>
                </a:lnTo>
                <a:lnTo>
                  <a:pt x="91527" y="444011"/>
                </a:lnTo>
                <a:close/>
              </a:path>
              <a:path w="600075" h="604519">
                <a:moveTo>
                  <a:pt x="351373" y="596020"/>
                </a:moveTo>
                <a:lnTo>
                  <a:pt x="347866" y="592674"/>
                </a:lnTo>
                <a:lnTo>
                  <a:pt x="340197" y="586661"/>
                </a:lnTo>
                <a:lnTo>
                  <a:pt x="334353" y="579324"/>
                </a:lnTo>
                <a:lnTo>
                  <a:pt x="325083" y="567412"/>
                </a:lnTo>
                <a:lnTo>
                  <a:pt x="215263" y="419414"/>
                </a:lnTo>
                <a:lnTo>
                  <a:pt x="280942" y="457334"/>
                </a:lnTo>
                <a:lnTo>
                  <a:pt x="330088" y="525605"/>
                </a:lnTo>
                <a:lnTo>
                  <a:pt x="337441" y="535558"/>
                </a:lnTo>
                <a:lnTo>
                  <a:pt x="344980" y="545383"/>
                </a:lnTo>
                <a:lnTo>
                  <a:pt x="352650" y="555110"/>
                </a:lnTo>
                <a:lnTo>
                  <a:pt x="363177" y="568224"/>
                </a:lnTo>
                <a:lnTo>
                  <a:pt x="367198" y="570678"/>
                </a:lnTo>
                <a:lnTo>
                  <a:pt x="371217" y="574055"/>
                </a:lnTo>
                <a:lnTo>
                  <a:pt x="395719" y="588202"/>
                </a:lnTo>
                <a:lnTo>
                  <a:pt x="390355" y="597665"/>
                </a:lnTo>
                <a:lnTo>
                  <a:pt x="380779" y="604097"/>
                </a:lnTo>
                <a:lnTo>
                  <a:pt x="368150" y="603541"/>
                </a:lnTo>
                <a:lnTo>
                  <a:pt x="351373" y="59602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325837" y="3463987"/>
            <a:ext cx="457200" cy="790575"/>
          </a:xfrm>
          <a:custGeom>
            <a:avLst/>
            <a:gdLst/>
            <a:ahLst/>
            <a:cxnLst/>
            <a:rect l="l" t="t" r="r" b="b"/>
            <a:pathLst>
              <a:path w="457200" h="790575">
                <a:moveTo>
                  <a:pt x="325629" y="141"/>
                </a:moveTo>
                <a:lnTo>
                  <a:pt x="336498" y="4776"/>
                </a:lnTo>
                <a:lnTo>
                  <a:pt x="342657" y="12470"/>
                </a:lnTo>
                <a:lnTo>
                  <a:pt x="345385" y="22436"/>
                </a:lnTo>
                <a:lnTo>
                  <a:pt x="345966" y="33887"/>
                </a:lnTo>
                <a:lnTo>
                  <a:pt x="345270" y="83625"/>
                </a:lnTo>
                <a:lnTo>
                  <a:pt x="344409" y="133347"/>
                </a:lnTo>
                <a:lnTo>
                  <a:pt x="344761" y="182961"/>
                </a:lnTo>
                <a:lnTo>
                  <a:pt x="347705" y="232375"/>
                </a:lnTo>
                <a:lnTo>
                  <a:pt x="353402" y="271713"/>
                </a:lnTo>
                <a:lnTo>
                  <a:pt x="362102" y="310775"/>
                </a:lnTo>
                <a:lnTo>
                  <a:pt x="372463" y="349630"/>
                </a:lnTo>
                <a:lnTo>
                  <a:pt x="383140" y="388345"/>
                </a:lnTo>
                <a:lnTo>
                  <a:pt x="403987" y="427565"/>
                </a:lnTo>
                <a:lnTo>
                  <a:pt x="436042" y="459312"/>
                </a:lnTo>
                <a:lnTo>
                  <a:pt x="452753" y="478111"/>
                </a:lnTo>
                <a:lnTo>
                  <a:pt x="457130" y="495335"/>
                </a:lnTo>
                <a:lnTo>
                  <a:pt x="449009" y="511044"/>
                </a:lnTo>
                <a:lnTo>
                  <a:pt x="428227" y="525301"/>
                </a:lnTo>
                <a:lnTo>
                  <a:pt x="384009" y="547786"/>
                </a:lnTo>
                <a:lnTo>
                  <a:pt x="340577" y="571452"/>
                </a:lnTo>
                <a:lnTo>
                  <a:pt x="298336" y="597223"/>
                </a:lnTo>
                <a:lnTo>
                  <a:pt x="257690" y="626021"/>
                </a:lnTo>
                <a:lnTo>
                  <a:pt x="206856" y="675129"/>
                </a:lnTo>
                <a:lnTo>
                  <a:pt x="166301" y="732595"/>
                </a:lnTo>
                <a:lnTo>
                  <a:pt x="159429" y="744127"/>
                </a:lnTo>
                <a:lnTo>
                  <a:pt x="152506" y="755604"/>
                </a:lnTo>
                <a:lnTo>
                  <a:pt x="126107" y="784732"/>
                </a:lnTo>
                <a:lnTo>
                  <a:pt x="119339" y="787388"/>
                </a:lnTo>
                <a:lnTo>
                  <a:pt x="112767" y="790220"/>
                </a:lnTo>
                <a:lnTo>
                  <a:pt x="108273" y="776109"/>
                </a:lnTo>
                <a:lnTo>
                  <a:pt x="106155" y="769016"/>
                </a:lnTo>
                <a:lnTo>
                  <a:pt x="104295" y="761849"/>
                </a:lnTo>
                <a:lnTo>
                  <a:pt x="103675" y="759104"/>
                </a:lnTo>
                <a:lnTo>
                  <a:pt x="105628" y="755700"/>
                </a:lnTo>
                <a:lnTo>
                  <a:pt x="106388" y="752561"/>
                </a:lnTo>
                <a:lnTo>
                  <a:pt x="110759" y="752735"/>
                </a:lnTo>
                <a:lnTo>
                  <a:pt x="114864" y="719617"/>
                </a:lnTo>
                <a:lnTo>
                  <a:pt x="119284" y="686450"/>
                </a:lnTo>
                <a:lnTo>
                  <a:pt x="122601" y="653289"/>
                </a:lnTo>
                <a:lnTo>
                  <a:pt x="123013" y="636204"/>
                </a:lnTo>
                <a:lnTo>
                  <a:pt x="169726" y="645085"/>
                </a:lnTo>
                <a:lnTo>
                  <a:pt x="209236" y="606415"/>
                </a:lnTo>
                <a:lnTo>
                  <a:pt x="251269" y="572023"/>
                </a:lnTo>
                <a:lnTo>
                  <a:pt x="295728" y="541630"/>
                </a:lnTo>
                <a:lnTo>
                  <a:pt x="342518" y="514958"/>
                </a:lnTo>
                <a:lnTo>
                  <a:pt x="391543" y="491730"/>
                </a:lnTo>
                <a:lnTo>
                  <a:pt x="359267" y="448531"/>
                </a:lnTo>
                <a:lnTo>
                  <a:pt x="335335" y="403082"/>
                </a:lnTo>
                <a:lnTo>
                  <a:pt x="318384" y="355648"/>
                </a:lnTo>
                <a:lnTo>
                  <a:pt x="307050" y="306497"/>
                </a:lnTo>
                <a:lnTo>
                  <a:pt x="299969" y="255895"/>
                </a:lnTo>
                <a:lnTo>
                  <a:pt x="295780" y="204108"/>
                </a:lnTo>
                <a:lnTo>
                  <a:pt x="293117" y="151402"/>
                </a:lnTo>
                <a:lnTo>
                  <a:pt x="242166" y="141714"/>
                </a:lnTo>
                <a:lnTo>
                  <a:pt x="280015" y="65018"/>
                </a:lnTo>
                <a:lnTo>
                  <a:pt x="290800" y="33870"/>
                </a:lnTo>
                <a:lnTo>
                  <a:pt x="294131" y="23375"/>
                </a:lnTo>
                <a:lnTo>
                  <a:pt x="298627" y="12692"/>
                </a:lnTo>
                <a:lnTo>
                  <a:pt x="304951" y="4542"/>
                </a:lnTo>
                <a:lnTo>
                  <a:pt x="313739" y="0"/>
                </a:lnTo>
                <a:lnTo>
                  <a:pt x="325629" y="141"/>
                </a:lnTo>
                <a:close/>
              </a:path>
              <a:path w="457200" h="790575">
                <a:moveTo>
                  <a:pt x="242166" y="141714"/>
                </a:moveTo>
                <a:lnTo>
                  <a:pt x="293117" y="151402"/>
                </a:lnTo>
                <a:lnTo>
                  <a:pt x="264453" y="197327"/>
                </a:lnTo>
                <a:lnTo>
                  <a:pt x="235544" y="242157"/>
                </a:lnTo>
                <a:lnTo>
                  <a:pt x="205024" y="284829"/>
                </a:lnTo>
                <a:lnTo>
                  <a:pt x="171528" y="324282"/>
                </a:lnTo>
                <a:lnTo>
                  <a:pt x="133689" y="359451"/>
                </a:lnTo>
                <a:lnTo>
                  <a:pt x="90141" y="389277"/>
                </a:lnTo>
                <a:lnTo>
                  <a:pt x="119832" y="435697"/>
                </a:lnTo>
                <a:lnTo>
                  <a:pt x="142720" y="484299"/>
                </a:lnTo>
                <a:lnTo>
                  <a:pt x="158720" y="535272"/>
                </a:lnTo>
                <a:lnTo>
                  <a:pt x="167749" y="588804"/>
                </a:lnTo>
                <a:lnTo>
                  <a:pt x="169726" y="645085"/>
                </a:lnTo>
                <a:lnTo>
                  <a:pt x="123013" y="636204"/>
                </a:lnTo>
                <a:lnTo>
                  <a:pt x="123399" y="620188"/>
                </a:lnTo>
                <a:lnTo>
                  <a:pt x="118377" y="574461"/>
                </a:lnTo>
                <a:lnTo>
                  <a:pt x="106594" y="530433"/>
                </a:lnTo>
                <a:lnTo>
                  <a:pt x="89054" y="488205"/>
                </a:lnTo>
                <a:lnTo>
                  <a:pt x="66765" y="447874"/>
                </a:lnTo>
                <a:lnTo>
                  <a:pt x="35022" y="421292"/>
                </a:lnTo>
                <a:lnTo>
                  <a:pt x="14278" y="408454"/>
                </a:lnTo>
                <a:lnTo>
                  <a:pt x="6583" y="402756"/>
                </a:lnTo>
                <a:lnTo>
                  <a:pt x="1308" y="395271"/>
                </a:lnTo>
                <a:lnTo>
                  <a:pt x="0" y="384615"/>
                </a:lnTo>
                <a:lnTo>
                  <a:pt x="3081" y="374201"/>
                </a:lnTo>
                <a:lnTo>
                  <a:pt x="9353" y="367596"/>
                </a:lnTo>
                <a:lnTo>
                  <a:pt x="17934" y="363645"/>
                </a:lnTo>
                <a:lnTo>
                  <a:pt x="27943" y="361198"/>
                </a:lnTo>
                <a:lnTo>
                  <a:pt x="58089" y="352244"/>
                </a:lnTo>
                <a:lnTo>
                  <a:pt x="110011" y="320123"/>
                </a:lnTo>
                <a:lnTo>
                  <a:pt x="167961" y="255430"/>
                </a:lnTo>
                <a:lnTo>
                  <a:pt x="200514" y="210720"/>
                </a:lnTo>
                <a:lnTo>
                  <a:pt x="229995" y="164046"/>
                </a:lnTo>
                <a:lnTo>
                  <a:pt x="242166" y="141714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76658" y="854233"/>
            <a:ext cx="476250" cy="814705"/>
          </a:xfrm>
          <a:custGeom>
            <a:avLst/>
            <a:gdLst/>
            <a:ahLst/>
            <a:cxnLst/>
            <a:rect l="l" t="t" r="r" b="b"/>
            <a:pathLst>
              <a:path w="476250" h="814705">
                <a:moveTo>
                  <a:pt x="451908" y="811142"/>
                </a:moveTo>
                <a:lnTo>
                  <a:pt x="439427" y="814650"/>
                </a:lnTo>
                <a:lnTo>
                  <a:pt x="428925" y="812365"/>
                </a:lnTo>
                <a:lnTo>
                  <a:pt x="419832" y="805825"/>
                </a:lnTo>
                <a:lnTo>
                  <a:pt x="411581" y="796569"/>
                </a:lnTo>
                <a:lnTo>
                  <a:pt x="378510" y="754171"/>
                </a:lnTo>
                <a:lnTo>
                  <a:pt x="345592" y="711673"/>
                </a:lnTo>
                <a:lnTo>
                  <a:pt x="311704" y="670094"/>
                </a:lnTo>
                <a:lnTo>
                  <a:pt x="275723" y="630451"/>
                </a:lnTo>
                <a:lnTo>
                  <a:pt x="244197" y="601178"/>
                </a:lnTo>
                <a:lnTo>
                  <a:pt x="210276" y="574186"/>
                </a:lnTo>
                <a:lnTo>
                  <a:pt x="175067" y="548502"/>
                </a:lnTo>
                <a:lnTo>
                  <a:pt x="139681" y="523153"/>
                </a:lnTo>
                <a:lnTo>
                  <a:pt x="95211" y="504313"/>
                </a:lnTo>
                <a:lnTo>
                  <a:pt x="46166" y="499418"/>
                </a:lnTo>
                <a:lnTo>
                  <a:pt x="19076" y="494969"/>
                </a:lnTo>
                <a:lnTo>
                  <a:pt x="3653" y="483437"/>
                </a:lnTo>
                <a:lnTo>
                  <a:pt x="0" y="464657"/>
                </a:lnTo>
                <a:lnTo>
                  <a:pt x="8214" y="438465"/>
                </a:lnTo>
                <a:lnTo>
                  <a:pt x="31002" y="389352"/>
                </a:lnTo>
                <a:lnTo>
                  <a:pt x="52316" y="339781"/>
                </a:lnTo>
                <a:lnTo>
                  <a:pt x="71183" y="289247"/>
                </a:lnTo>
                <a:lnTo>
                  <a:pt x="86628" y="237250"/>
                </a:lnTo>
                <a:lnTo>
                  <a:pt x="94019" y="199128"/>
                </a:lnTo>
                <a:lnTo>
                  <a:pt x="97082" y="161184"/>
                </a:lnTo>
                <a:lnTo>
                  <a:pt x="96522" y="123232"/>
                </a:lnTo>
                <a:lnTo>
                  <a:pt x="93043" y="85085"/>
                </a:lnTo>
                <a:lnTo>
                  <a:pt x="91144" y="70677"/>
                </a:lnTo>
                <a:lnTo>
                  <a:pt x="89326" y="56282"/>
                </a:lnTo>
                <a:lnTo>
                  <a:pt x="88024" y="41873"/>
                </a:lnTo>
                <a:lnTo>
                  <a:pt x="87671" y="27425"/>
                </a:lnTo>
                <a:lnTo>
                  <a:pt x="89061" y="20573"/>
                </a:lnTo>
                <a:lnTo>
                  <a:pt x="92301" y="13724"/>
                </a:lnTo>
                <a:lnTo>
                  <a:pt x="96320" y="6869"/>
                </a:lnTo>
                <a:lnTo>
                  <a:pt x="100053" y="0"/>
                </a:lnTo>
                <a:lnTo>
                  <a:pt x="129558" y="24227"/>
                </a:lnTo>
                <a:lnTo>
                  <a:pt x="131030" y="27391"/>
                </a:lnTo>
                <a:lnTo>
                  <a:pt x="127154" y="30226"/>
                </a:lnTo>
                <a:lnTo>
                  <a:pt x="146045" y="60941"/>
                </a:lnTo>
                <a:lnTo>
                  <a:pt x="164697" y="91912"/>
                </a:lnTo>
                <a:lnTo>
                  <a:pt x="184293" y="122126"/>
                </a:lnTo>
                <a:lnTo>
                  <a:pt x="195505" y="136808"/>
                </a:lnTo>
                <a:lnTo>
                  <a:pt x="149337" y="161183"/>
                </a:lnTo>
                <a:lnTo>
                  <a:pt x="143208" y="210938"/>
                </a:lnTo>
                <a:lnTo>
                  <a:pt x="133530" y="259365"/>
                </a:lnTo>
                <a:lnTo>
                  <a:pt x="120461" y="306561"/>
                </a:lnTo>
                <a:lnTo>
                  <a:pt x="104158" y="352623"/>
                </a:lnTo>
                <a:lnTo>
                  <a:pt x="84776" y="397650"/>
                </a:lnTo>
                <a:lnTo>
                  <a:pt x="62473" y="441740"/>
                </a:lnTo>
                <a:lnTo>
                  <a:pt x="112666" y="453900"/>
                </a:lnTo>
                <a:lnTo>
                  <a:pt x="158440" y="471980"/>
                </a:lnTo>
                <a:lnTo>
                  <a:pt x="200457" y="495206"/>
                </a:lnTo>
                <a:lnTo>
                  <a:pt x="239384" y="522806"/>
                </a:lnTo>
                <a:lnTo>
                  <a:pt x="275883" y="554005"/>
                </a:lnTo>
                <a:lnTo>
                  <a:pt x="310619" y="588032"/>
                </a:lnTo>
                <a:lnTo>
                  <a:pt x="344257" y="624111"/>
                </a:lnTo>
                <a:lnTo>
                  <a:pt x="377461" y="661470"/>
                </a:lnTo>
                <a:lnTo>
                  <a:pt x="427534" y="635033"/>
                </a:lnTo>
                <a:lnTo>
                  <a:pt x="435349" y="676563"/>
                </a:lnTo>
                <a:lnTo>
                  <a:pt x="447201" y="725346"/>
                </a:lnTo>
                <a:lnTo>
                  <a:pt x="459015" y="758957"/>
                </a:lnTo>
                <a:lnTo>
                  <a:pt x="463255" y="770075"/>
                </a:lnTo>
                <a:lnTo>
                  <a:pt x="466623" y="782147"/>
                </a:lnTo>
                <a:lnTo>
                  <a:pt x="466704" y="793330"/>
                </a:lnTo>
                <a:lnTo>
                  <a:pt x="462224" y="803153"/>
                </a:lnTo>
                <a:lnTo>
                  <a:pt x="451908" y="811142"/>
                </a:lnTo>
                <a:close/>
              </a:path>
              <a:path w="476250" h="814705">
                <a:moveTo>
                  <a:pt x="427534" y="635033"/>
                </a:moveTo>
                <a:lnTo>
                  <a:pt x="377461" y="661470"/>
                </a:lnTo>
                <a:lnTo>
                  <a:pt x="371920" y="611485"/>
                </a:lnTo>
                <a:lnTo>
                  <a:pt x="366879" y="562059"/>
                </a:lnTo>
                <a:lnTo>
                  <a:pt x="363531" y="513169"/>
                </a:lnTo>
                <a:lnTo>
                  <a:pt x="363069" y="464793"/>
                </a:lnTo>
                <a:lnTo>
                  <a:pt x="366684" y="416909"/>
                </a:lnTo>
                <a:lnTo>
                  <a:pt x="375569" y="369493"/>
                </a:lnTo>
                <a:lnTo>
                  <a:pt x="390916" y="322522"/>
                </a:lnTo>
                <a:lnTo>
                  <a:pt x="343155" y="307236"/>
                </a:lnTo>
                <a:lnTo>
                  <a:pt x="298437" y="287475"/>
                </a:lnTo>
                <a:lnTo>
                  <a:pt x="256729" y="263114"/>
                </a:lnTo>
                <a:lnTo>
                  <a:pt x="217998" y="234029"/>
                </a:lnTo>
                <a:lnTo>
                  <a:pt x="182212" y="200093"/>
                </a:lnTo>
                <a:lnTo>
                  <a:pt x="149337" y="161183"/>
                </a:lnTo>
                <a:lnTo>
                  <a:pt x="195505" y="136808"/>
                </a:lnTo>
                <a:lnTo>
                  <a:pt x="206014" y="150571"/>
                </a:lnTo>
                <a:lnTo>
                  <a:pt x="241286" y="185690"/>
                </a:lnTo>
                <a:lnTo>
                  <a:pt x="281219" y="214763"/>
                </a:lnTo>
                <a:lnTo>
                  <a:pt x="324882" y="238394"/>
                </a:lnTo>
                <a:lnTo>
                  <a:pt x="371343" y="257186"/>
                </a:lnTo>
                <a:lnTo>
                  <a:pt x="385589" y="259930"/>
                </a:lnTo>
                <a:lnTo>
                  <a:pt x="400885" y="259718"/>
                </a:lnTo>
                <a:lnTo>
                  <a:pt x="416624" y="257942"/>
                </a:lnTo>
                <a:lnTo>
                  <a:pt x="443146" y="254613"/>
                </a:lnTo>
                <a:lnTo>
                  <a:pt x="453619" y="254168"/>
                </a:lnTo>
                <a:lnTo>
                  <a:pt x="463220" y="256879"/>
                </a:lnTo>
                <a:lnTo>
                  <a:pt x="471558" y="264969"/>
                </a:lnTo>
                <a:lnTo>
                  <a:pt x="475959" y="275848"/>
                </a:lnTo>
                <a:lnTo>
                  <a:pt x="475039" y="285694"/>
                </a:lnTo>
                <a:lnTo>
                  <a:pt x="470336" y="294877"/>
                </a:lnTo>
                <a:lnTo>
                  <a:pt x="463390" y="303766"/>
                </a:lnTo>
                <a:lnTo>
                  <a:pt x="443537" y="331875"/>
                </a:lnTo>
                <a:lnTo>
                  <a:pt x="429491" y="362184"/>
                </a:lnTo>
                <a:lnTo>
                  <a:pt x="420648" y="394364"/>
                </a:lnTo>
                <a:lnTo>
                  <a:pt x="416407" y="428086"/>
                </a:lnTo>
                <a:lnTo>
                  <a:pt x="414638" y="478395"/>
                </a:lnTo>
                <a:lnTo>
                  <a:pt x="415702" y="528395"/>
                </a:lnTo>
                <a:lnTo>
                  <a:pt x="419545" y="578089"/>
                </a:lnTo>
                <a:lnTo>
                  <a:pt x="426113" y="627478"/>
                </a:lnTo>
                <a:lnTo>
                  <a:pt x="427534" y="635033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18910" y="9289069"/>
            <a:ext cx="477520" cy="530225"/>
          </a:xfrm>
          <a:custGeom>
            <a:avLst/>
            <a:gdLst/>
            <a:ahLst/>
            <a:cxnLst/>
            <a:rect l="l" t="t" r="r" b="b"/>
            <a:pathLst>
              <a:path w="477520" h="530225">
                <a:moveTo>
                  <a:pt x="51833" y="351196"/>
                </a:moveTo>
                <a:lnTo>
                  <a:pt x="14137" y="334555"/>
                </a:lnTo>
                <a:lnTo>
                  <a:pt x="1554" y="271006"/>
                </a:lnTo>
                <a:lnTo>
                  <a:pt x="0" y="243327"/>
                </a:lnTo>
                <a:lnTo>
                  <a:pt x="1621" y="216039"/>
                </a:lnTo>
                <a:lnTo>
                  <a:pt x="13239" y="150278"/>
                </a:lnTo>
                <a:lnTo>
                  <a:pt x="45713" y="92086"/>
                </a:lnTo>
                <a:lnTo>
                  <a:pt x="92194" y="49855"/>
                </a:lnTo>
                <a:lnTo>
                  <a:pt x="141001" y="10578"/>
                </a:lnTo>
                <a:lnTo>
                  <a:pt x="177044" y="0"/>
                </a:lnTo>
                <a:lnTo>
                  <a:pt x="196986" y="3826"/>
                </a:lnTo>
                <a:lnTo>
                  <a:pt x="218284" y="11758"/>
                </a:lnTo>
                <a:lnTo>
                  <a:pt x="209284" y="23224"/>
                </a:lnTo>
                <a:lnTo>
                  <a:pt x="200843" y="34179"/>
                </a:lnTo>
                <a:lnTo>
                  <a:pt x="170765" y="65816"/>
                </a:lnTo>
                <a:lnTo>
                  <a:pt x="130506" y="98829"/>
                </a:lnTo>
                <a:lnTo>
                  <a:pt x="96958" y="131475"/>
                </a:lnTo>
                <a:lnTo>
                  <a:pt x="76199" y="169287"/>
                </a:lnTo>
                <a:lnTo>
                  <a:pt x="66227" y="211609"/>
                </a:lnTo>
                <a:lnTo>
                  <a:pt x="65039" y="257787"/>
                </a:lnTo>
                <a:lnTo>
                  <a:pt x="65335" y="273763"/>
                </a:lnTo>
                <a:lnTo>
                  <a:pt x="64883" y="289749"/>
                </a:lnTo>
                <a:lnTo>
                  <a:pt x="64209" y="305722"/>
                </a:lnTo>
                <a:lnTo>
                  <a:pt x="63837" y="321660"/>
                </a:lnTo>
                <a:lnTo>
                  <a:pt x="62531" y="333711"/>
                </a:lnTo>
                <a:lnTo>
                  <a:pt x="58694" y="344157"/>
                </a:lnTo>
                <a:lnTo>
                  <a:pt x="51833" y="351196"/>
                </a:lnTo>
                <a:close/>
              </a:path>
              <a:path w="477520" h="530225">
                <a:moveTo>
                  <a:pt x="272082" y="526361"/>
                </a:moveTo>
                <a:lnTo>
                  <a:pt x="229446" y="514479"/>
                </a:lnTo>
                <a:lnTo>
                  <a:pt x="187819" y="438116"/>
                </a:lnTo>
                <a:lnTo>
                  <a:pt x="172574" y="388348"/>
                </a:lnTo>
                <a:lnTo>
                  <a:pt x="166182" y="336799"/>
                </a:lnTo>
                <a:lnTo>
                  <a:pt x="170713" y="282965"/>
                </a:lnTo>
                <a:lnTo>
                  <a:pt x="185354" y="233832"/>
                </a:lnTo>
                <a:lnTo>
                  <a:pt x="208260" y="189801"/>
                </a:lnTo>
                <a:lnTo>
                  <a:pt x="238017" y="150303"/>
                </a:lnTo>
                <a:lnTo>
                  <a:pt x="273209" y="114768"/>
                </a:lnTo>
                <a:lnTo>
                  <a:pt x="325268" y="75972"/>
                </a:lnTo>
                <a:lnTo>
                  <a:pt x="381597" y="42442"/>
                </a:lnTo>
                <a:lnTo>
                  <a:pt x="421861" y="32202"/>
                </a:lnTo>
                <a:lnTo>
                  <a:pt x="442524" y="35306"/>
                </a:lnTo>
                <a:lnTo>
                  <a:pt x="463126" y="43032"/>
                </a:lnTo>
                <a:lnTo>
                  <a:pt x="472271" y="49114"/>
                </a:lnTo>
                <a:lnTo>
                  <a:pt x="477065" y="57202"/>
                </a:lnTo>
                <a:lnTo>
                  <a:pt x="476574" y="64632"/>
                </a:lnTo>
                <a:lnTo>
                  <a:pt x="441352" y="102681"/>
                </a:lnTo>
                <a:lnTo>
                  <a:pt x="403125" y="131301"/>
                </a:lnTo>
                <a:lnTo>
                  <a:pt x="347750" y="170559"/>
                </a:lnTo>
                <a:lnTo>
                  <a:pt x="320517" y="190713"/>
                </a:lnTo>
                <a:lnTo>
                  <a:pt x="290809" y="221529"/>
                </a:lnTo>
                <a:lnTo>
                  <a:pt x="272538" y="257228"/>
                </a:lnTo>
                <a:lnTo>
                  <a:pt x="264048" y="296590"/>
                </a:lnTo>
                <a:lnTo>
                  <a:pt x="263683" y="338393"/>
                </a:lnTo>
                <a:lnTo>
                  <a:pt x="267282" y="372076"/>
                </a:lnTo>
                <a:lnTo>
                  <a:pt x="272564" y="405629"/>
                </a:lnTo>
                <a:lnTo>
                  <a:pt x="278725" y="439093"/>
                </a:lnTo>
                <a:lnTo>
                  <a:pt x="284967" y="472510"/>
                </a:lnTo>
                <a:lnTo>
                  <a:pt x="288097" y="488058"/>
                </a:lnTo>
                <a:lnTo>
                  <a:pt x="289314" y="502861"/>
                </a:lnTo>
                <a:lnTo>
                  <a:pt x="285136" y="515952"/>
                </a:lnTo>
                <a:lnTo>
                  <a:pt x="272082" y="5263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0804" y="628688"/>
            <a:ext cx="916940" cy="1144270"/>
          </a:xfrm>
          <a:custGeom>
            <a:avLst/>
            <a:gdLst/>
            <a:ahLst/>
            <a:cxnLst/>
            <a:rect l="l" t="t" r="r" b="b"/>
            <a:pathLst>
              <a:path w="916939" h="1144270">
                <a:moveTo>
                  <a:pt x="541675" y="599216"/>
                </a:moveTo>
                <a:lnTo>
                  <a:pt x="439898" y="578404"/>
                </a:lnTo>
                <a:lnTo>
                  <a:pt x="441852" y="571631"/>
                </a:lnTo>
                <a:lnTo>
                  <a:pt x="443009" y="567909"/>
                </a:lnTo>
                <a:lnTo>
                  <a:pt x="458700" y="506069"/>
                </a:lnTo>
                <a:lnTo>
                  <a:pt x="494711" y="363741"/>
                </a:lnTo>
                <a:lnTo>
                  <a:pt x="506661" y="316807"/>
                </a:lnTo>
                <a:lnTo>
                  <a:pt x="519355" y="267342"/>
                </a:lnTo>
                <a:lnTo>
                  <a:pt x="532173" y="217911"/>
                </a:lnTo>
                <a:lnTo>
                  <a:pt x="545146" y="168526"/>
                </a:lnTo>
                <a:lnTo>
                  <a:pt x="556147" y="130248"/>
                </a:lnTo>
                <a:lnTo>
                  <a:pt x="568316" y="92280"/>
                </a:lnTo>
                <a:lnTo>
                  <a:pt x="580971" y="54412"/>
                </a:lnTo>
                <a:lnTo>
                  <a:pt x="593432" y="16433"/>
                </a:lnTo>
                <a:lnTo>
                  <a:pt x="594518" y="13009"/>
                </a:lnTo>
                <a:lnTo>
                  <a:pt x="595608" y="8626"/>
                </a:lnTo>
                <a:lnTo>
                  <a:pt x="598284" y="6870"/>
                </a:lnTo>
                <a:lnTo>
                  <a:pt x="603152" y="3836"/>
                </a:lnTo>
                <a:lnTo>
                  <a:pt x="609730" y="0"/>
                </a:lnTo>
                <a:lnTo>
                  <a:pt x="618844" y="2631"/>
                </a:lnTo>
                <a:lnTo>
                  <a:pt x="623460" y="9332"/>
                </a:lnTo>
                <a:lnTo>
                  <a:pt x="624599" y="14554"/>
                </a:lnTo>
                <a:lnTo>
                  <a:pt x="625836" y="20372"/>
                </a:lnTo>
                <a:lnTo>
                  <a:pt x="624181" y="27518"/>
                </a:lnTo>
                <a:lnTo>
                  <a:pt x="622345" y="33667"/>
                </a:lnTo>
                <a:lnTo>
                  <a:pt x="614352" y="61239"/>
                </a:lnTo>
                <a:lnTo>
                  <a:pt x="599290" y="112287"/>
                </a:lnTo>
                <a:lnTo>
                  <a:pt x="579802" y="185087"/>
                </a:lnTo>
                <a:lnTo>
                  <a:pt x="567656" y="231594"/>
                </a:lnTo>
                <a:lnTo>
                  <a:pt x="555560" y="278101"/>
                </a:lnTo>
                <a:lnTo>
                  <a:pt x="517521" y="425209"/>
                </a:lnTo>
                <a:lnTo>
                  <a:pt x="506305" y="468781"/>
                </a:lnTo>
                <a:lnTo>
                  <a:pt x="494552" y="515583"/>
                </a:lnTo>
                <a:lnTo>
                  <a:pt x="481355" y="569226"/>
                </a:lnTo>
                <a:lnTo>
                  <a:pt x="480674" y="573501"/>
                </a:lnTo>
                <a:lnTo>
                  <a:pt x="479582" y="578842"/>
                </a:lnTo>
                <a:lnTo>
                  <a:pt x="553885" y="594037"/>
                </a:lnTo>
                <a:lnTo>
                  <a:pt x="541675" y="599216"/>
                </a:lnTo>
                <a:close/>
              </a:path>
              <a:path w="916939" h="1144270">
                <a:moveTo>
                  <a:pt x="553885" y="594037"/>
                </a:moveTo>
                <a:lnTo>
                  <a:pt x="479582" y="578842"/>
                </a:lnTo>
                <a:lnTo>
                  <a:pt x="481771" y="578523"/>
                </a:lnTo>
                <a:lnTo>
                  <a:pt x="484183" y="578056"/>
                </a:lnTo>
                <a:lnTo>
                  <a:pt x="486225" y="577514"/>
                </a:lnTo>
                <a:lnTo>
                  <a:pt x="833575" y="433036"/>
                </a:lnTo>
                <a:lnTo>
                  <a:pt x="857808" y="422759"/>
                </a:lnTo>
                <a:lnTo>
                  <a:pt x="870028" y="417957"/>
                </a:lnTo>
                <a:lnTo>
                  <a:pt x="882482" y="413868"/>
                </a:lnTo>
                <a:lnTo>
                  <a:pt x="888794" y="412919"/>
                </a:lnTo>
                <a:lnTo>
                  <a:pt x="895516" y="413151"/>
                </a:lnTo>
                <a:lnTo>
                  <a:pt x="902285" y="414220"/>
                </a:lnTo>
                <a:lnTo>
                  <a:pt x="908735" y="415782"/>
                </a:lnTo>
                <a:lnTo>
                  <a:pt x="912366" y="416908"/>
                </a:lnTo>
                <a:lnTo>
                  <a:pt x="916645" y="424308"/>
                </a:lnTo>
                <a:lnTo>
                  <a:pt x="916373" y="428474"/>
                </a:lnTo>
                <a:lnTo>
                  <a:pt x="916172" y="433231"/>
                </a:lnTo>
                <a:lnTo>
                  <a:pt x="864273" y="463494"/>
                </a:lnTo>
                <a:lnTo>
                  <a:pt x="819953" y="483600"/>
                </a:lnTo>
                <a:lnTo>
                  <a:pt x="553885" y="594037"/>
                </a:lnTo>
                <a:close/>
              </a:path>
              <a:path w="916939" h="1144270">
                <a:moveTo>
                  <a:pt x="12296" y="808228"/>
                </a:moveTo>
                <a:lnTo>
                  <a:pt x="6271" y="804969"/>
                </a:lnTo>
                <a:lnTo>
                  <a:pt x="1957" y="799541"/>
                </a:lnTo>
                <a:lnTo>
                  <a:pt x="0" y="792886"/>
                </a:lnTo>
                <a:lnTo>
                  <a:pt x="748" y="786100"/>
                </a:lnTo>
                <a:lnTo>
                  <a:pt x="31315" y="761104"/>
                </a:lnTo>
                <a:lnTo>
                  <a:pt x="108680" y="727668"/>
                </a:lnTo>
                <a:lnTo>
                  <a:pt x="179153" y="698757"/>
                </a:lnTo>
                <a:lnTo>
                  <a:pt x="224222" y="681020"/>
                </a:lnTo>
                <a:lnTo>
                  <a:pt x="405153" y="611406"/>
                </a:lnTo>
                <a:lnTo>
                  <a:pt x="408790" y="610615"/>
                </a:lnTo>
                <a:lnTo>
                  <a:pt x="412468" y="608680"/>
                </a:lnTo>
                <a:lnTo>
                  <a:pt x="417148" y="606567"/>
                </a:lnTo>
                <a:lnTo>
                  <a:pt x="382696" y="567468"/>
                </a:lnTo>
                <a:lnTo>
                  <a:pt x="353582" y="525107"/>
                </a:lnTo>
                <a:lnTo>
                  <a:pt x="326934" y="481306"/>
                </a:lnTo>
                <a:lnTo>
                  <a:pt x="299882" y="437891"/>
                </a:lnTo>
                <a:lnTo>
                  <a:pt x="256533" y="376061"/>
                </a:lnTo>
                <a:lnTo>
                  <a:pt x="245305" y="361100"/>
                </a:lnTo>
                <a:lnTo>
                  <a:pt x="239965" y="352587"/>
                </a:lnTo>
                <a:lnTo>
                  <a:pt x="237583" y="345632"/>
                </a:lnTo>
                <a:lnTo>
                  <a:pt x="238256" y="340201"/>
                </a:lnTo>
                <a:lnTo>
                  <a:pt x="242082" y="336261"/>
                </a:lnTo>
                <a:lnTo>
                  <a:pt x="249321" y="333966"/>
                </a:lnTo>
                <a:lnTo>
                  <a:pt x="255432" y="335417"/>
                </a:lnTo>
                <a:lnTo>
                  <a:pt x="300407" y="388823"/>
                </a:lnTo>
                <a:lnTo>
                  <a:pt x="334536" y="433656"/>
                </a:lnTo>
                <a:lnTo>
                  <a:pt x="383217" y="505895"/>
                </a:lnTo>
                <a:lnTo>
                  <a:pt x="399623" y="529868"/>
                </a:lnTo>
                <a:lnTo>
                  <a:pt x="408692" y="541797"/>
                </a:lnTo>
                <a:lnTo>
                  <a:pt x="418496" y="553589"/>
                </a:lnTo>
                <a:lnTo>
                  <a:pt x="439898" y="578404"/>
                </a:lnTo>
                <a:lnTo>
                  <a:pt x="541675" y="599216"/>
                </a:lnTo>
                <a:lnTo>
                  <a:pt x="494068" y="619418"/>
                </a:lnTo>
                <a:lnTo>
                  <a:pt x="491096" y="620729"/>
                </a:lnTo>
                <a:lnTo>
                  <a:pt x="488273" y="622263"/>
                </a:lnTo>
                <a:lnTo>
                  <a:pt x="484001" y="624268"/>
                </a:lnTo>
                <a:lnTo>
                  <a:pt x="513579" y="665867"/>
                </a:lnTo>
                <a:lnTo>
                  <a:pt x="515670" y="668741"/>
                </a:lnTo>
                <a:lnTo>
                  <a:pt x="460049" y="657367"/>
                </a:lnTo>
                <a:lnTo>
                  <a:pt x="459380" y="659341"/>
                </a:lnTo>
                <a:lnTo>
                  <a:pt x="421086" y="651510"/>
                </a:lnTo>
                <a:lnTo>
                  <a:pt x="418489" y="651939"/>
                </a:lnTo>
                <a:lnTo>
                  <a:pt x="415816" y="652735"/>
                </a:lnTo>
                <a:lnTo>
                  <a:pt x="413366" y="653386"/>
                </a:lnTo>
                <a:lnTo>
                  <a:pt x="218227" y="727218"/>
                </a:lnTo>
                <a:lnTo>
                  <a:pt x="169472" y="746096"/>
                </a:lnTo>
                <a:lnTo>
                  <a:pt x="113417" y="769536"/>
                </a:lnTo>
                <a:lnTo>
                  <a:pt x="57720" y="794056"/>
                </a:lnTo>
                <a:lnTo>
                  <a:pt x="42862" y="800853"/>
                </a:lnTo>
                <a:lnTo>
                  <a:pt x="35385" y="804224"/>
                </a:lnTo>
                <a:lnTo>
                  <a:pt x="27784" y="807317"/>
                </a:lnTo>
                <a:lnTo>
                  <a:pt x="19608" y="809088"/>
                </a:lnTo>
                <a:lnTo>
                  <a:pt x="12296" y="808228"/>
                </a:lnTo>
                <a:close/>
              </a:path>
              <a:path w="916939" h="1144270">
                <a:moveTo>
                  <a:pt x="635887" y="873810"/>
                </a:moveTo>
                <a:lnTo>
                  <a:pt x="629616" y="871472"/>
                </a:lnTo>
                <a:lnTo>
                  <a:pt x="622470" y="867708"/>
                </a:lnTo>
                <a:lnTo>
                  <a:pt x="616181" y="862584"/>
                </a:lnTo>
                <a:lnTo>
                  <a:pt x="611082" y="856360"/>
                </a:lnTo>
                <a:lnTo>
                  <a:pt x="580887" y="820182"/>
                </a:lnTo>
                <a:lnTo>
                  <a:pt x="551099" y="783692"/>
                </a:lnTo>
                <a:lnTo>
                  <a:pt x="522125" y="746575"/>
                </a:lnTo>
                <a:lnTo>
                  <a:pt x="494371" y="708520"/>
                </a:lnTo>
                <a:lnTo>
                  <a:pt x="468245" y="669214"/>
                </a:lnTo>
                <a:lnTo>
                  <a:pt x="466068" y="665698"/>
                </a:lnTo>
                <a:lnTo>
                  <a:pt x="463483" y="662291"/>
                </a:lnTo>
                <a:lnTo>
                  <a:pt x="460049" y="657367"/>
                </a:lnTo>
                <a:lnTo>
                  <a:pt x="515670" y="668741"/>
                </a:lnTo>
                <a:lnTo>
                  <a:pt x="528401" y="686241"/>
                </a:lnTo>
                <a:lnTo>
                  <a:pt x="543717" y="706141"/>
                </a:lnTo>
                <a:lnTo>
                  <a:pt x="569083" y="737415"/>
                </a:lnTo>
                <a:lnTo>
                  <a:pt x="646547" y="830221"/>
                </a:lnTo>
                <a:lnTo>
                  <a:pt x="650132" y="834408"/>
                </a:lnTo>
                <a:lnTo>
                  <a:pt x="653270" y="838888"/>
                </a:lnTo>
                <a:lnTo>
                  <a:pt x="655963" y="843661"/>
                </a:lnTo>
                <a:lnTo>
                  <a:pt x="658494" y="849962"/>
                </a:lnTo>
                <a:lnTo>
                  <a:pt x="659192" y="856195"/>
                </a:lnTo>
                <a:lnTo>
                  <a:pt x="657756" y="862243"/>
                </a:lnTo>
                <a:lnTo>
                  <a:pt x="653884" y="867991"/>
                </a:lnTo>
                <a:lnTo>
                  <a:pt x="648322" y="872275"/>
                </a:lnTo>
                <a:lnTo>
                  <a:pt x="642223" y="874146"/>
                </a:lnTo>
                <a:lnTo>
                  <a:pt x="635887" y="873810"/>
                </a:lnTo>
                <a:close/>
              </a:path>
              <a:path w="916939" h="1144270">
                <a:moveTo>
                  <a:pt x="309334" y="1144112"/>
                </a:moveTo>
                <a:lnTo>
                  <a:pt x="299044" y="1141624"/>
                </a:lnTo>
                <a:lnTo>
                  <a:pt x="294209" y="1134111"/>
                </a:lnTo>
                <a:lnTo>
                  <a:pt x="292113" y="1128309"/>
                </a:lnTo>
                <a:lnTo>
                  <a:pt x="290312" y="1122951"/>
                </a:lnTo>
                <a:lnTo>
                  <a:pt x="290837" y="1119988"/>
                </a:lnTo>
                <a:lnTo>
                  <a:pt x="302559" y="1070571"/>
                </a:lnTo>
                <a:lnTo>
                  <a:pt x="312589" y="1032898"/>
                </a:lnTo>
                <a:lnTo>
                  <a:pt x="378766" y="801800"/>
                </a:lnTo>
                <a:lnTo>
                  <a:pt x="405608" y="708539"/>
                </a:lnTo>
                <a:lnTo>
                  <a:pt x="418676" y="663299"/>
                </a:lnTo>
                <a:lnTo>
                  <a:pt x="419772" y="658534"/>
                </a:lnTo>
                <a:lnTo>
                  <a:pt x="421086" y="651510"/>
                </a:lnTo>
                <a:lnTo>
                  <a:pt x="459380" y="659341"/>
                </a:lnTo>
                <a:lnTo>
                  <a:pt x="458589" y="661674"/>
                </a:lnTo>
                <a:lnTo>
                  <a:pt x="457728" y="663993"/>
                </a:lnTo>
                <a:lnTo>
                  <a:pt x="456735" y="667436"/>
                </a:lnTo>
                <a:lnTo>
                  <a:pt x="387393" y="914712"/>
                </a:lnTo>
                <a:lnTo>
                  <a:pt x="359453" y="1014119"/>
                </a:lnTo>
                <a:lnTo>
                  <a:pt x="345465" y="1063800"/>
                </a:lnTo>
                <a:lnTo>
                  <a:pt x="332819" y="1107847"/>
                </a:lnTo>
                <a:lnTo>
                  <a:pt x="328185" y="1123403"/>
                </a:lnTo>
                <a:lnTo>
                  <a:pt x="327054" y="1127394"/>
                </a:lnTo>
                <a:lnTo>
                  <a:pt x="325478" y="1133213"/>
                </a:lnTo>
                <a:lnTo>
                  <a:pt x="321835" y="1135922"/>
                </a:lnTo>
                <a:lnTo>
                  <a:pt x="317001" y="1139731"/>
                </a:lnTo>
                <a:lnTo>
                  <a:pt x="309334" y="114411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12125" y="2592019"/>
            <a:ext cx="12641350" cy="71503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6093465" y="3932486"/>
            <a:ext cx="5850890" cy="2146100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12700" marR="5080" indent="567055" algn="ctr">
              <a:lnSpc>
                <a:spcPts val="7950"/>
              </a:lnSpc>
              <a:spcBef>
                <a:spcPts val="1740"/>
              </a:spcBef>
            </a:pPr>
            <a:r>
              <a:rPr lang="tr-TR" sz="4800" dirty="0" smtClean="0">
                <a:latin typeface="Verdana"/>
                <a:cs typeface="Verdana"/>
              </a:rPr>
              <a:t>HEP BİRLİKTE TANIYALIM</a:t>
            </a:r>
            <a:endParaRPr sz="4800" dirty="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3467562" y="5672342"/>
            <a:ext cx="2807335" cy="4070350"/>
            <a:chOff x="13467562" y="5672342"/>
            <a:chExt cx="2807335" cy="4070350"/>
          </a:xfrm>
        </p:grpSpPr>
        <p:sp>
          <p:nvSpPr>
            <p:cNvPr id="21" name="object 21"/>
            <p:cNvSpPr/>
            <p:nvPr/>
          </p:nvSpPr>
          <p:spPr>
            <a:xfrm>
              <a:off x="13526929" y="7027926"/>
              <a:ext cx="2747645" cy="2640965"/>
            </a:xfrm>
            <a:custGeom>
              <a:avLst/>
              <a:gdLst/>
              <a:ahLst/>
              <a:cxnLst/>
              <a:rect l="l" t="t" r="r" b="b"/>
              <a:pathLst>
                <a:path w="2747644" h="2640965">
                  <a:moveTo>
                    <a:pt x="2747512" y="2640342"/>
                  </a:moveTo>
                  <a:lnTo>
                    <a:pt x="0" y="2640342"/>
                  </a:lnTo>
                  <a:lnTo>
                    <a:pt x="0" y="2099735"/>
                  </a:lnTo>
                  <a:lnTo>
                    <a:pt x="558165" y="2090779"/>
                  </a:lnTo>
                  <a:lnTo>
                    <a:pt x="558165" y="1571341"/>
                  </a:lnTo>
                  <a:lnTo>
                    <a:pt x="1090166" y="1571341"/>
                  </a:lnTo>
                  <a:lnTo>
                    <a:pt x="1090166" y="1029920"/>
                  </a:lnTo>
                  <a:lnTo>
                    <a:pt x="1659673" y="1029920"/>
                  </a:lnTo>
                  <a:lnTo>
                    <a:pt x="1659673" y="497455"/>
                  </a:lnTo>
                  <a:lnTo>
                    <a:pt x="2206481" y="497455"/>
                  </a:lnTo>
                  <a:lnTo>
                    <a:pt x="2206481" y="0"/>
                  </a:lnTo>
                  <a:lnTo>
                    <a:pt x="2747512" y="0"/>
                  </a:lnTo>
                  <a:lnTo>
                    <a:pt x="2747512" y="2640342"/>
                  </a:lnTo>
                  <a:close/>
                </a:path>
              </a:pathLst>
            </a:custGeom>
            <a:solidFill>
              <a:srgbClr val="F4D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467562" y="7084918"/>
              <a:ext cx="2756535" cy="2657475"/>
            </a:xfrm>
            <a:custGeom>
              <a:avLst/>
              <a:gdLst/>
              <a:ahLst/>
              <a:cxnLst/>
              <a:rect l="l" t="t" r="r" b="b"/>
              <a:pathLst>
                <a:path w="2756534" h="2657475">
                  <a:moveTo>
                    <a:pt x="2723081" y="2657439"/>
                  </a:moveTo>
                  <a:lnTo>
                    <a:pt x="2718118" y="2657439"/>
                  </a:lnTo>
                  <a:lnTo>
                    <a:pt x="2715677" y="2654997"/>
                  </a:lnTo>
                  <a:lnTo>
                    <a:pt x="2746593" y="10584"/>
                  </a:lnTo>
                  <a:lnTo>
                    <a:pt x="2215325" y="10584"/>
                  </a:lnTo>
                  <a:lnTo>
                    <a:pt x="2215325" y="2648483"/>
                  </a:lnTo>
                  <a:lnTo>
                    <a:pt x="2212965" y="2650926"/>
                  </a:lnTo>
                  <a:lnTo>
                    <a:pt x="2208084" y="2650926"/>
                  </a:lnTo>
                  <a:lnTo>
                    <a:pt x="2205562" y="2648483"/>
                  </a:lnTo>
                  <a:lnTo>
                    <a:pt x="2205562" y="508039"/>
                  </a:lnTo>
                  <a:lnTo>
                    <a:pt x="1668598" y="508039"/>
                  </a:lnTo>
                  <a:lnTo>
                    <a:pt x="1668598" y="2648483"/>
                  </a:lnTo>
                  <a:lnTo>
                    <a:pt x="1666157" y="2650926"/>
                  </a:lnTo>
                  <a:lnTo>
                    <a:pt x="1661357" y="2650926"/>
                  </a:lnTo>
                  <a:lnTo>
                    <a:pt x="1658916" y="2648483"/>
                  </a:lnTo>
                  <a:lnTo>
                    <a:pt x="1658916" y="1040504"/>
                  </a:lnTo>
                  <a:lnTo>
                    <a:pt x="1099986" y="1040504"/>
                  </a:lnTo>
                  <a:lnTo>
                    <a:pt x="1099986" y="2648483"/>
                  </a:lnTo>
                  <a:lnTo>
                    <a:pt x="1097545" y="2650926"/>
                  </a:lnTo>
                  <a:lnTo>
                    <a:pt x="1092582" y="2650926"/>
                  </a:lnTo>
                  <a:lnTo>
                    <a:pt x="1090223" y="2648483"/>
                  </a:lnTo>
                  <a:lnTo>
                    <a:pt x="1090223" y="1581925"/>
                  </a:lnTo>
                  <a:lnTo>
                    <a:pt x="567822" y="1581925"/>
                  </a:lnTo>
                  <a:lnTo>
                    <a:pt x="567822" y="2648483"/>
                  </a:lnTo>
                  <a:lnTo>
                    <a:pt x="565463" y="2650926"/>
                  </a:lnTo>
                  <a:lnTo>
                    <a:pt x="560581" y="2650926"/>
                  </a:lnTo>
                  <a:lnTo>
                    <a:pt x="558059" y="2648483"/>
                  </a:lnTo>
                  <a:lnTo>
                    <a:pt x="558059" y="2101363"/>
                  </a:lnTo>
                  <a:lnTo>
                    <a:pt x="9754" y="2109505"/>
                  </a:lnTo>
                  <a:lnTo>
                    <a:pt x="9754" y="2648483"/>
                  </a:lnTo>
                  <a:lnTo>
                    <a:pt x="7314" y="2650926"/>
                  </a:lnTo>
                  <a:lnTo>
                    <a:pt x="2416" y="2650926"/>
                  </a:lnTo>
                  <a:lnTo>
                    <a:pt x="0" y="2648483"/>
                  </a:lnTo>
                  <a:lnTo>
                    <a:pt x="0" y="2102178"/>
                  </a:lnTo>
                  <a:lnTo>
                    <a:pt x="2416" y="2099735"/>
                  </a:lnTo>
                  <a:lnTo>
                    <a:pt x="558059" y="2090779"/>
                  </a:lnTo>
                  <a:lnTo>
                    <a:pt x="558059" y="1573783"/>
                  </a:lnTo>
                  <a:lnTo>
                    <a:pt x="560581" y="1571341"/>
                  </a:lnTo>
                  <a:lnTo>
                    <a:pt x="1090223" y="1571341"/>
                  </a:lnTo>
                  <a:lnTo>
                    <a:pt x="1090223" y="1032363"/>
                  </a:lnTo>
                  <a:lnTo>
                    <a:pt x="1092582" y="1029920"/>
                  </a:lnTo>
                  <a:lnTo>
                    <a:pt x="1659730" y="1029920"/>
                  </a:lnTo>
                  <a:lnTo>
                    <a:pt x="1659730" y="499898"/>
                  </a:lnTo>
                  <a:lnTo>
                    <a:pt x="1662089" y="497455"/>
                  </a:lnTo>
                  <a:lnTo>
                    <a:pt x="2206456" y="497455"/>
                  </a:lnTo>
                  <a:lnTo>
                    <a:pt x="2206456" y="2442"/>
                  </a:lnTo>
                  <a:lnTo>
                    <a:pt x="2208897" y="0"/>
                  </a:lnTo>
                  <a:lnTo>
                    <a:pt x="2753997" y="0"/>
                  </a:lnTo>
                  <a:lnTo>
                    <a:pt x="2755624" y="1628"/>
                  </a:lnTo>
                  <a:lnTo>
                    <a:pt x="2755624" y="3256"/>
                  </a:lnTo>
                  <a:lnTo>
                    <a:pt x="2756356" y="4070"/>
                  </a:lnTo>
                  <a:lnTo>
                    <a:pt x="2725521" y="2654997"/>
                  </a:lnTo>
                  <a:lnTo>
                    <a:pt x="2723081" y="2657439"/>
                  </a:lnTo>
                  <a:close/>
                </a:path>
              </a:pathLst>
            </a:custGeom>
            <a:solidFill>
              <a:srgbClr val="0E0D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571700" y="5750808"/>
              <a:ext cx="2377440" cy="3352165"/>
            </a:xfrm>
            <a:custGeom>
              <a:avLst/>
              <a:gdLst/>
              <a:ahLst/>
              <a:cxnLst/>
              <a:rect l="l" t="t" r="r" b="b"/>
              <a:pathLst>
                <a:path w="2377440" h="3352165">
                  <a:moveTo>
                    <a:pt x="2300018" y="55070"/>
                  </a:moveTo>
                  <a:lnTo>
                    <a:pt x="2266661" y="41205"/>
                  </a:lnTo>
                  <a:lnTo>
                    <a:pt x="2275878" y="29864"/>
                  </a:lnTo>
                  <a:lnTo>
                    <a:pt x="2284865" y="21264"/>
                  </a:lnTo>
                  <a:lnTo>
                    <a:pt x="2293090" y="15103"/>
                  </a:lnTo>
                  <a:lnTo>
                    <a:pt x="2300018" y="11081"/>
                  </a:lnTo>
                  <a:lnTo>
                    <a:pt x="2326511" y="2377"/>
                  </a:lnTo>
                  <a:lnTo>
                    <a:pt x="2351477" y="0"/>
                  </a:lnTo>
                  <a:lnTo>
                    <a:pt x="2370037" y="1127"/>
                  </a:lnTo>
                  <a:lnTo>
                    <a:pt x="2377309" y="2939"/>
                  </a:lnTo>
                  <a:lnTo>
                    <a:pt x="2326785" y="26574"/>
                  </a:lnTo>
                  <a:lnTo>
                    <a:pt x="2339773" y="27944"/>
                  </a:lnTo>
                  <a:lnTo>
                    <a:pt x="2349230" y="29622"/>
                  </a:lnTo>
                  <a:lnTo>
                    <a:pt x="2355010" y="31604"/>
                  </a:lnTo>
                  <a:lnTo>
                    <a:pt x="2356969" y="33885"/>
                  </a:lnTo>
                  <a:lnTo>
                    <a:pt x="2353448" y="38002"/>
                  </a:lnTo>
                  <a:lnTo>
                    <a:pt x="2342833" y="42951"/>
                  </a:lnTo>
                  <a:lnTo>
                    <a:pt x="2325049" y="48664"/>
                  </a:lnTo>
                  <a:lnTo>
                    <a:pt x="2300018" y="55070"/>
                  </a:lnTo>
                  <a:close/>
                </a:path>
                <a:path w="2377440" h="3352165">
                  <a:moveTo>
                    <a:pt x="86255" y="3351630"/>
                  </a:moveTo>
                  <a:lnTo>
                    <a:pt x="30924" y="3351630"/>
                  </a:lnTo>
                  <a:lnTo>
                    <a:pt x="61848" y="3049575"/>
                  </a:lnTo>
                  <a:lnTo>
                    <a:pt x="0" y="2788227"/>
                  </a:lnTo>
                  <a:lnTo>
                    <a:pt x="191191" y="2707625"/>
                  </a:lnTo>
                  <a:lnTo>
                    <a:pt x="215279" y="2743754"/>
                  </a:lnTo>
                  <a:lnTo>
                    <a:pt x="237900" y="2784651"/>
                  </a:lnTo>
                  <a:lnTo>
                    <a:pt x="257758" y="2830199"/>
                  </a:lnTo>
                  <a:lnTo>
                    <a:pt x="263009" y="2846847"/>
                  </a:lnTo>
                  <a:lnTo>
                    <a:pt x="109833" y="2846847"/>
                  </a:lnTo>
                  <a:lnTo>
                    <a:pt x="180639" y="3033291"/>
                  </a:lnTo>
                  <a:lnTo>
                    <a:pt x="167079" y="3078697"/>
                  </a:lnTo>
                  <a:lnTo>
                    <a:pt x="153592" y="3124174"/>
                  </a:lnTo>
                  <a:lnTo>
                    <a:pt x="113283" y="3260748"/>
                  </a:lnTo>
                  <a:lnTo>
                    <a:pt x="99803" y="3306225"/>
                  </a:lnTo>
                  <a:lnTo>
                    <a:pt x="86255" y="3351630"/>
                  </a:lnTo>
                  <a:close/>
                </a:path>
                <a:path w="2377440" h="3352165">
                  <a:moveTo>
                    <a:pt x="235173" y="3351630"/>
                  </a:moveTo>
                  <a:lnTo>
                    <a:pt x="179817" y="3351630"/>
                  </a:lnTo>
                  <a:lnTo>
                    <a:pt x="180639" y="3033291"/>
                  </a:lnTo>
                  <a:lnTo>
                    <a:pt x="109833" y="2846847"/>
                  </a:lnTo>
                  <a:lnTo>
                    <a:pt x="263009" y="2846847"/>
                  </a:lnTo>
                  <a:lnTo>
                    <a:pt x="273553" y="2880280"/>
                  </a:lnTo>
                  <a:lnTo>
                    <a:pt x="283988" y="2934777"/>
                  </a:lnTo>
                  <a:lnTo>
                    <a:pt x="287412" y="2974697"/>
                  </a:lnTo>
                  <a:lnTo>
                    <a:pt x="287273" y="3014158"/>
                  </a:lnTo>
                  <a:lnTo>
                    <a:pt x="284251" y="3057284"/>
                  </a:lnTo>
                  <a:lnTo>
                    <a:pt x="279025" y="3108195"/>
                  </a:lnTo>
                  <a:lnTo>
                    <a:pt x="274309" y="3147503"/>
                  </a:lnTo>
                  <a:lnTo>
                    <a:pt x="267807" y="3191891"/>
                  </a:lnTo>
                  <a:lnTo>
                    <a:pt x="259279" y="3240969"/>
                  </a:lnTo>
                  <a:lnTo>
                    <a:pt x="248482" y="3294346"/>
                  </a:lnTo>
                  <a:lnTo>
                    <a:pt x="235173" y="33516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551797" y="5672342"/>
              <a:ext cx="2565156" cy="345833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1416" y="389470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760" dirty="0">
                <a:solidFill>
                  <a:srgbClr val="000000"/>
                </a:solidFill>
                <a:latin typeface="Arial"/>
                <a:cs typeface="Arial"/>
              </a:rPr>
              <a:t>SPOR</a:t>
            </a:r>
            <a:r>
              <a:rPr sz="6400" b="0" spc="-4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1026" y="2027336"/>
            <a:ext cx="10302240" cy="227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-Spor alanında yapılan yetenek sınavlarında, öğrencilerin  esneklik, dayanıklılık ve koordinasyon, çabukluk ve hız,  kuvvet, ritim, sporculuk geçmişi, takımdaki başarıları gibi  kriterlere bakılarak değerlendirme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yapılmaktadır.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9494" y="611901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760" dirty="0">
                <a:solidFill>
                  <a:srgbClr val="000000"/>
                </a:solidFill>
                <a:latin typeface="Arial"/>
                <a:cs typeface="Arial"/>
              </a:rPr>
              <a:t>SPOR</a:t>
            </a:r>
            <a:r>
              <a:rPr sz="6400" b="0" spc="-4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424" y="2237240"/>
            <a:ext cx="10718165" cy="283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40435">
              <a:lnSpc>
                <a:spcPct val="115199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-Çoğu Spor lisesi Yetenek Sınavıyla öğrenci aldığı için  Liseye Geçiş Sınavına (LGS) girmek zorunlu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değildir.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Arimo"/>
                <a:cs typeface="Arimo"/>
              </a:rPr>
              <a:t>(%70 Yetenek Sınav Puanı+ %30 Ortaokul Başarı</a:t>
            </a:r>
            <a:r>
              <a:rPr sz="3200" b="1" spc="-65" dirty="0">
                <a:latin typeface="Arimo"/>
                <a:cs typeface="Arimo"/>
              </a:rPr>
              <a:t> </a:t>
            </a:r>
            <a:r>
              <a:rPr sz="3200" b="1" spc="-5" dirty="0">
                <a:latin typeface="Arimo"/>
                <a:cs typeface="Arimo"/>
              </a:rPr>
              <a:t>Puanı)</a:t>
            </a:r>
            <a:endParaRPr sz="3200">
              <a:latin typeface="Arimo"/>
              <a:cs typeface="Arim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1416" y="518809"/>
            <a:ext cx="42976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760" dirty="0">
                <a:solidFill>
                  <a:srgbClr val="000000"/>
                </a:solidFill>
                <a:latin typeface="Arial"/>
                <a:cs typeface="Arial"/>
              </a:rPr>
              <a:t>SPOR</a:t>
            </a:r>
            <a:r>
              <a:rPr sz="6400" b="0" spc="-4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1026" y="2156672"/>
            <a:ext cx="10977245" cy="114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-Yükseköğretim programlarında bölümleri ile ilgili bir program  tercih etmeleri durumunda ek puan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alırlar.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72234" y="432764"/>
            <a:ext cx="594169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720" dirty="0">
                <a:solidFill>
                  <a:srgbClr val="000000"/>
                </a:solidFill>
                <a:latin typeface="Arial"/>
                <a:cs typeface="Arial"/>
              </a:rPr>
              <a:t>ÇOK</a:t>
            </a:r>
            <a:r>
              <a:rPr sz="6400" b="0" spc="-45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555" dirty="0">
                <a:solidFill>
                  <a:srgbClr val="000000"/>
                </a:solidFill>
                <a:latin typeface="Arial"/>
                <a:cs typeface="Arial"/>
              </a:rPr>
              <a:t>PROGRAMLI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6000" y="1318589"/>
            <a:ext cx="10759440" cy="728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4790" algn="ctr">
              <a:lnSpc>
                <a:spcPct val="100000"/>
              </a:lnSpc>
              <a:spcBef>
                <a:spcPts val="100"/>
              </a:spcBef>
            </a:pPr>
            <a:r>
              <a:rPr sz="6400" spc="-495" dirty="0">
                <a:latin typeface="Arial"/>
                <a:cs typeface="Arial"/>
              </a:rPr>
              <a:t>ANADOLU</a:t>
            </a:r>
            <a:r>
              <a:rPr sz="6400" spc="-390" dirty="0">
                <a:latin typeface="Arial"/>
                <a:cs typeface="Arial"/>
              </a:rPr>
              <a:t> </a:t>
            </a: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  <a:spcBef>
                <a:spcPts val="5215"/>
              </a:spcBef>
              <a:buSzPct val="96875"/>
              <a:buChar char="•"/>
              <a:tabLst>
                <a:tab pos="156210" algn="l"/>
              </a:tabLst>
            </a:pPr>
            <a:r>
              <a:rPr sz="3200" spc="-5" dirty="0">
                <a:latin typeface="Arial"/>
                <a:cs typeface="Arial"/>
              </a:rPr>
              <a:t>Çok Programlı Anadolu Liseleri; genel ve meslekî ve teknik  öğretim programlarını bir yönetim altında uygulayan  ortaöğretim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kurumlarıdır.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350">
              <a:latin typeface="Arial"/>
              <a:cs typeface="Arial"/>
            </a:endParaRPr>
          </a:p>
          <a:p>
            <a:pPr marL="23495" algn="ctr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ÇOK PROGRAMLI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LİSE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350">
              <a:latin typeface="Arial"/>
              <a:cs typeface="Arial"/>
            </a:endParaRPr>
          </a:p>
          <a:p>
            <a:pPr marL="23495" algn="ctr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=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850">
              <a:latin typeface="Arial"/>
              <a:cs typeface="Arial"/>
            </a:endParaRPr>
          </a:p>
          <a:p>
            <a:pPr marL="2675255" marR="2644140" algn="ctr">
              <a:lnSpc>
                <a:spcPct val="115199"/>
              </a:lnSpc>
            </a:pPr>
            <a:r>
              <a:rPr sz="3200" spc="-5" dirty="0">
                <a:latin typeface="Arial"/>
                <a:cs typeface="Arial"/>
              </a:rPr>
              <a:t>Meslek Lisesi +Anadolu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Lisesi  birleşimi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diyebiliriz.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1787" y="537829"/>
            <a:ext cx="58140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80" dirty="0">
                <a:solidFill>
                  <a:srgbClr val="000000"/>
                </a:solidFill>
                <a:latin typeface="Arial"/>
                <a:cs typeface="Arial"/>
              </a:rPr>
              <a:t>MESLEKİ</a:t>
            </a:r>
            <a:r>
              <a:rPr sz="6400" b="0" spc="-45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385" dirty="0">
                <a:solidFill>
                  <a:srgbClr val="000000"/>
                </a:solidFill>
                <a:latin typeface="Arial"/>
                <a:cs typeface="Arial"/>
              </a:rPr>
              <a:t>EĞİTİM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9672" y="1423654"/>
            <a:ext cx="11157585" cy="6394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431415" algn="ctr">
              <a:lnSpc>
                <a:spcPct val="100000"/>
              </a:lnSpc>
              <a:spcBef>
                <a:spcPts val="100"/>
              </a:spcBef>
            </a:pPr>
            <a:r>
              <a:rPr sz="6400" spc="-455" dirty="0">
                <a:latin typeface="Arial"/>
                <a:cs typeface="Arial"/>
              </a:rPr>
              <a:t>MERKEZİ</a:t>
            </a:r>
            <a:endParaRPr sz="640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  <a:spcBef>
                <a:spcPts val="7065"/>
              </a:spcBef>
            </a:pPr>
            <a:r>
              <a:rPr sz="3200" spc="-5" dirty="0">
                <a:latin typeface="Arial"/>
                <a:cs typeface="Arial"/>
              </a:rPr>
              <a:t>-Meslekî Eğitim Merkezlerinde kalfalık ve ustalık eğitimi almak  üzere öğrenci kaydı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yapılmaktadır.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-Meslekî Eğitim Merkezi programlarına kayıt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şartları: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350">
              <a:latin typeface="Arial"/>
              <a:cs typeface="Arial"/>
            </a:endParaRPr>
          </a:p>
          <a:p>
            <a:pPr marL="486409" indent="-474345">
              <a:lnSpc>
                <a:spcPct val="100000"/>
              </a:lnSpc>
              <a:buAutoNum type="alphaLcParenR"/>
              <a:tabLst>
                <a:tab pos="487045" algn="l"/>
              </a:tabLst>
            </a:pPr>
            <a:r>
              <a:rPr sz="3200" spc="-5" dirty="0">
                <a:latin typeface="Arial"/>
                <a:cs typeface="Arial"/>
              </a:rPr>
              <a:t>En az ortaokul veya imam-hatip ortaokulu mezunu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olmak</a:t>
            </a:r>
            <a:endParaRPr sz="3200">
              <a:latin typeface="Arial"/>
              <a:cs typeface="Arial"/>
            </a:endParaRPr>
          </a:p>
          <a:p>
            <a:pPr marL="12700" marR="635000">
              <a:lnSpc>
                <a:spcPct val="115199"/>
              </a:lnSpc>
              <a:spcBef>
                <a:spcPts val="5"/>
              </a:spcBef>
              <a:buAutoNum type="alphaLcParenR"/>
              <a:tabLst>
                <a:tab pos="487045" algn="l"/>
              </a:tabLst>
            </a:pPr>
            <a:r>
              <a:rPr sz="3200" spc="-5" dirty="0">
                <a:latin typeface="Arial"/>
                <a:cs typeface="Arial"/>
              </a:rPr>
              <a:t>Bünyesi ve sağlık durumu gireceği mesleğin gerektirdiği  işleri yapmaya uygun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olmak.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1787" y="786795"/>
            <a:ext cx="58140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80" dirty="0">
                <a:solidFill>
                  <a:srgbClr val="000000"/>
                </a:solidFill>
                <a:latin typeface="Arial"/>
                <a:cs typeface="Arial"/>
              </a:rPr>
              <a:t>MESLEKİ</a:t>
            </a:r>
            <a:r>
              <a:rPr sz="6400" b="0" spc="-45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385" dirty="0">
                <a:solidFill>
                  <a:srgbClr val="000000"/>
                </a:solidFill>
                <a:latin typeface="Arial"/>
                <a:cs typeface="Arial"/>
              </a:rPr>
              <a:t>EĞİTİM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62175" algn="ctr">
              <a:lnSpc>
                <a:spcPct val="100000"/>
              </a:lnSpc>
              <a:spcBef>
                <a:spcPts val="100"/>
              </a:spcBef>
            </a:pPr>
            <a:r>
              <a:rPr spc="-455" dirty="0"/>
              <a:t>MERKEZİ</a:t>
            </a:r>
          </a:p>
          <a:p>
            <a:pPr marL="12700" marR="5080">
              <a:lnSpc>
                <a:spcPct val="115199"/>
              </a:lnSpc>
              <a:spcBef>
                <a:spcPts val="5215"/>
              </a:spcBef>
            </a:pPr>
            <a:r>
              <a:rPr sz="3200" spc="-5" dirty="0"/>
              <a:t>-Meslekî Eğitim Merkezi programlarını bitiren öğrenciler  istekleri doğrultusunda fark derslerini tamamlayarak diploma  almaları halinde yüksek öğretime gidebilme hakkına</a:t>
            </a:r>
            <a:r>
              <a:rPr sz="3200" spc="-70" dirty="0"/>
              <a:t> </a:t>
            </a:r>
            <a:r>
              <a:rPr sz="3200" spc="-5" dirty="0"/>
              <a:t>sahiptir.</a:t>
            </a:r>
            <a:endParaRPr sz="3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8578" y="389040"/>
            <a:ext cx="7519034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65" dirty="0">
                <a:solidFill>
                  <a:srgbClr val="000000"/>
                </a:solidFill>
                <a:latin typeface="Arial"/>
                <a:cs typeface="Arial"/>
              </a:rPr>
              <a:t>AÇIK </a:t>
            </a:r>
            <a:r>
              <a:rPr sz="6400" b="0" spc="-560" dirty="0">
                <a:solidFill>
                  <a:srgbClr val="000000"/>
                </a:solidFill>
                <a:latin typeface="Arial"/>
                <a:cs typeface="Arial"/>
              </a:rPr>
              <a:t>ÖĞRETİM</a:t>
            </a:r>
            <a:r>
              <a:rPr sz="6400" b="0" spc="-3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2261859"/>
            <a:ext cx="10887075" cy="564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-Açık Öğretim Lisesi sistemi uzaktan eğitim sistemine göre  kurulmuştur. Açık Öğretim Lisesinde sınıf geçme yerine ders  geçme ve kredi sistemi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uygulanır.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850">
              <a:latin typeface="Arial"/>
              <a:cs typeface="Arial"/>
            </a:endParaRPr>
          </a:p>
          <a:p>
            <a:pPr marL="12700" marR="951230" algn="just">
              <a:lnSpc>
                <a:spcPct val="115199"/>
              </a:lnSpc>
            </a:pPr>
            <a:r>
              <a:rPr sz="3200" spc="-5" dirty="0">
                <a:latin typeface="Arial"/>
                <a:cs typeface="Arial"/>
              </a:rPr>
              <a:t>-Açık Öğretim Lisesi sınıf yerine dönem kavramı vardır.  Öğrenci </a:t>
            </a:r>
            <a:r>
              <a:rPr sz="3200" dirty="0">
                <a:latin typeface="Arial"/>
                <a:cs typeface="Arial"/>
              </a:rPr>
              <a:t>8 </a:t>
            </a:r>
            <a:r>
              <a:rPr sz="3200" spc="-5" dirty="0">
                <a:latin typeface="Arial"/>
                <a:cs typeface="Arial"/>
              </a:rPr>
              <a:t>dönem sonunda mezuniyet kredisine ulaştığı  takdirde mezun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olur.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>
              <a:latin typeface="Arial"/>
              <a:cs typeface="Arial"/>
            </a:endParaRPr>
          </a:p>
          <a:p>
            <a:pPr marL="12700" marR="727075" indent="112395">
              <a:lnSpc>
                <a:spcPct val="115199"/>
              </a:lnSpc>
            </a:pPr>
            <a:r>
              <a:rPr sz="3200" spc="-5" dirty="0">
                <a:latin typeface="Arial"/>
                <a:cs typeface="Arial"/>
              </a:rPr>
              <a:t>-Açık Öğretim Lisesi Öğrencileri Örgün eğitimde okuyan  öğrencilerin sahip olduğu tüm haklara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sahiptirler.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0777" y="6356244"/>
            <a:ext cx="1971039" cy="1879600"/>
          </a:xfrm>
          <a:custGeom>
            <a:avLst/>
            <a:gdLst/>
            <a:ahLst/>
            <a:cxnLst/>
            <a:rect l="l" t="t" r="r" b="b"/>
            <a:pathLst>
              <a:path w="1971039" h="1879600">
                <a:moveTo>
                  <a:pt x="1662850" y="30576"/>
                </a:moveTo>
                <a:lnTo>
                  <a:pt x="1617123" y="9882"/>
                </a:lnTo>
                <a:lnTo>
                  <a:pt x="1629361" y="1481"/>
                </a:lnTo>
                <a:lnTo>
                  <a:pt x="1636693" y="4799"/>
                </a:lnTo>
                <a:lnTo>
                  <a:pt x="1656891" y="0"/>
                </a:lnTo>
                <a:lnTo>
                  <a:pt x="1662515" y="2545"/>
                </a:lnTo>
                <a:lnTo>
                  <a:pt x="1663373" y="16873"/>
                </a:lnTo>
                <a:lnTo>
                  <a:pt x="1662850" y="30576"/>
                </a:lnTo>
                <a:close/>
              </a:path>
              <a:path w="1971039" h="1879600">
                <a:moveTo>
                  <a:pt x="1772518" y="1069949"/>
                </a:moveTo>
                <a:lnTo>
                  <a:pt x="1658369" y="1018290"/>
                </a:lnTo>
                <a:lnTo>
                  <a:pt x="1696406" y="1021564"/>
                </a:lnTo>
                <a:lnTo>
                  <a:pt x="1730577" y="1023089"/>
                </a:lnTo>
                <a:lnTo>
                  <a:pt x="1771104" y="999609"/>
                </a:lnTo>
                <a:lnTo>
                  <a:pt x="1802022" y="985722"/>
                </a:lnTo>
                <a:lnTo>
                  <a:pt x="1833553" y="958171"/>
                </a:lnTo>
                <a:lnTo>
                  <a:pt x="1860206" y="928413"/>
                </a:lnTo>
                <a:lnTo>
                  <a:pt x="1886965" y="884763"/>
                </a:lnTo>
                <a:lnTo>
                  <a:pt x="1903329" y="836409"/>
                </a:lnTo>
                <a:lnTo>
                  <a:pt x="1914063" y="785507"/>
                </a:lnTo>
                <a:lnTo>
                  <a:pt x="1913627" y="743490"/>
                </a:lnTo>
                <a:lnTo>
                  <a:pt x="1906957" y="698651"/>
                </a:lnTo>
                <a:lnTo>
                  <a:pt x="1888515" y="662424"/>
                </a:lnTo>
                <a:lnTo>
                  <a:pt x="1863234" y="623104"/>
                </a:lnTo>
                <a:lnTo>
                  <a:pt x="1830815" y="580552"/>
                </a:lnTo>
                <a:lnTo>
                  <a:pt x="1755061" y="518388"/>
                </a:lnTo>
                <a:lnTo>
                  <a:pt x="1405158" y="360035"/>
                </a:lnTo>
                <a:lnTo>
                  <a:pt x="1419392" y="352537"/>
                </a:lnTo>
                <a:lnTo>
                  <a:pt x="1428981" y="342937"/>
                </a:lnTo>
                <a:lnTo>
                  <a:pt x="1434803" y="331632"/>
                </a:lnTo>
                <a:lnTo>
                  <a:pt x="1454422" y="284750"/>
                </a:lnTo>
                <a:lnTo>
                  <a:pt x="1476232" y="238860"/>
                </a:lnTo>
                <a:lnTo>
                  <a:pt x="1499962" y="193840"/>
                </a:lnTo>
                <a:lnTo>
                  <a:pt x="1525344" y="149567"/>
                </a:lnTo>
                <a:lnTo>
                  <a:pt x="1552109" y="105919"/>
                </a:lnTo>
                <a:lnTo>
                  <a:pt x="1579986" y="62775"/>
                </a:lnTo>
                <a:lnTo>
                  <a:pt x="1609543" y="20392"/>
                </a:lnTo>
                <a:lnTo>
                  <a:pt x="1614277" y="8594"/>
                </a:lnTo>
                <a:lnTo>
                  <a:pt x="1664331" y="31246"/>
                </a:lnTo>
                <a:lnTo>
                  <a:pt x="1638923" y="75508"/>
                </a:lnTo>
                <a:lnTo>
                  <a:pt x="1612480" y="119301"/>
                </a:lnTo>
                <a:lnTo>
                  <a:pt x="1591524" y="151637"/>
                </a:lnTo>
                <a:lnTo>
                  <a:pt x="1566870" y="196240"/>
                </a:lnTo>
                <a:lnTo>
                  <a:pt x="1544311" y="241790"/>
                </a:lnTo>
                <a:lnTo>
                  <a:pt x="1528479" y="276446"/>
                </a:lnTo>
                <a:lnTo>
                  <a:pt x="1508070" y="322969"/>
                </a:lnTo>
                <a:lnTo>
                  <a:pt x="1487489" y="369415"/>
                </a:lnTo>
                <a:lnTo>
                  <a:pt x="1870007" y="542528"/>
                </a:lnTo>
                <a:lnTo>
                  <a:pt x="1902281" y="585014"/>
                </a:lnTo>
                <a:lnTo>
                  <a:pt x="1934030" y="613323"/>
                </a:lnTo>
                <a:lnTo>
                  <a:pt x="1949773" y="662268"/>
                </a:lnTo>
                <a:lnTo>
                  <a:pt x="1965443" y="697239"/>
                </a:lnTo>
                <a:lnTo>
                  <a:pt x="1970793" y="741481"/>
                </a:lnTo>
                <a:lnTo>
                  <a:pt x="1966048" y="795093"/>
                </a:lnTo>
                <a:lnTo>
                  <a:pt x="1956671" y="846610"/>
                </a:lnTo>
                <a:lnTo>
                  <a:pt x="1941600" y="895549"/>
                </a:lnTo>
                <a:lnTo>
                  <a:pt x="1919064" y="941110"/>
                </a:lnTo>
                <a:lnTo>
                  <a:pt x="1894709" y="971908"/>
                </a:lnTo>
                <a:lnTo>
                  <a:pt x="1858472" y="1011269"/>
                </a:lnTo>
                <a:lnTo>
                  <a:pt x="1816000" y="1047808"/>
                </a:lnTo>
                <a:lnTo>
                  <a:pt x="1772518" y="1069949"/>
                </a:lnTo>
                <a:close/>
              </a:path>
              <a:path w="1971039" h="1879600">
                <a:moveTo>
                  <a:pt x="1870007" y="542528"/>
                </a:moveTo>
                <a:lnTo>
                  <a:pt x="1487489" y="369415"/>
                </a:lnTo>
                <a:lnTo>
                  <a:pt x="1525037" y="372468"/>
                </a:lnTo>
                <a:lnTo>
                  <a:pt x="1589409" y="401600"/>
                </a:lnTo>
                <a:lnTo>
                  <a:pt x="1626862" y="404610"/>
                </a:lnTo>
                <a:lnTo>
                  <a:pt x="1796573" y="481415"/>
                </a:lnTo>
                <a:lnTo>
                  <a:pt x="1870007" y="542528"/>
                </a:lnTo>
                <a:close/>
              </a:path>
              <a:path w="1971039" h="1879600">
                <a:moveTo>
                  <a:pt x="884237" y="723707"/>
                </a:moveTo>
                <a:lnTo>
                  <a:pt x="824976" y="696888"/>
                </a:lnTo>
                <a:lnTo>
                  <a:pt x="837761" y="688734"/>
                </a:lnTo>
                <a:lnTo>
                  <a:pt x="852235" y="667404"/>
                </a:lnTo>
                <a:lnTo>
                  <a:pt x="880598" y="624480"/>
                </a:lnTo>
                <a:lnTo>
                  <a:pt x="906826" y="594530"/>
                </a:lnTo>
                <a:lnTo>
                  <a:pt x="941118" y="554289"/>
                </a:lnTo>
                <a:lnTo>
                  <a:pt x="972726" y="526774"/>
                </a:lnTo>
                <a:lnTo>
                  <a:pt x="1011850" y="488719"/>
                </a:lnTo>
                <a:lnTo>
                  <a:pt x="1047741" y="463142"/>
                </a:lnTo>
                <a:lnTo>
                  <a:pt x="1093880" y="428263"/>
                </a:lnTo>
                <a:lnTo>
                  <a:pt x="1137863" y="406348"/>
                </a:lnTo>
                <a:lnTo>
                  <a:pt x="1184994" y="385857"/>
                </a:lnTo>
                <a:lnTo>
                  <a:pt x="1235340" y="366822"/>
                </a:lnTo>
                <a:lnTo>
                  <a:pt x="1283733" y="360843"/>
                </a:lnTo>
                <a:lnTo>
                  <a:pt x="1335476" y="356380"/>
                </a:lnTo>
                <a:lnTo>
                  <a:pt x="1390636" y="353463"/>
                </a:lnTo>
                <a:lnTo>
                  <a:pt x="1625805" y="459892"/>
                </a:lnTo>
                <a:lnTo>
                  <a:pt x="1529195" y="444050"/>
                </a:lnTo>
                <a:lnTo>
                  <a:pt x="1486130" y="424560"/>
                </a:lnTo>
                <a:lnTo>
                  <a:pt x="1470805" y="431565"/>
                </a:lnTo>
                <a:lnTo>
                  <a:pt x="1465472" y="429151"/>
                </a:lnTo>
                <a:lnTo>
                  <a:pt x="1458637" y="439998"/>
                </a:lnTo>
                <a:lnTo>
                  <a:pt x="1402000" y="414366"/>
                </a:lnTo>
                <a:lnTo>
                  <a:pt x="1362971" y="410643"/>
                </a:lnTo>
                <a:lnTo>
                  <a:pt x="1274537" y="426382"/>
                </a:lnTo>
                <a:lnTo>
                  <a:pt x="1231317" y="434701"/>
                </a:lnTo>
                <a:lnTo>
                  <a:pt x="1184155" y="455178"/>
                </a:lnTo>
                <a:lnTo>
                  <a:pt x="1138765" y="476456"/>
                </a:lnTo>
                <a:lnTo>
                  <a:pt x="1095618" y="498750"/>
                </a:lnTo>
                <a:lnTo>
                  <a:pt x="1049954" y="533844"/>
                </a:lnTo>
                <a:lnTo>
                  <a:pt x="1012718" y="558812"/>
                </a:lnTo>
                <a:lnTo>
                  <a:pt x="973912" y="597011"/>
                </a:lnTo>
                <a:lnTo>
                  <a:pt x="939248" y="637083"/>
                </a:lnTo>
                <a:lnTo>
                  <a:pt x="909198" y="679243"/>
                </a:lnTo>
                <a:lnTo>
                  <a:pt x="884237" y="723707"/>
                </a:lnTo>
                <a:close/>
              </a:path>
              <a:path w="1971039" h="1879600">
                <a:moveTo>
                  <a:pt x="1627117" y="1073847"/>
                </a:moveTo>
                <a:lnTo>
                  <a:pt x="1580464" y="1052733"/>
                </a:lnTo>
                <a:lnTo>
                  <a:pt x="1538117" y="1019629"/>
                </a:lnTo>
                <a:lnTo>
                  <a:pt x="1500369" y="988605"/>
                </a:lnTo>
                <a:lnTo>
                  <a:pt x="1470945" y="947409"/>
                </a:lnTo>
                <a:lnTo>
                  <a:pt x="1439313" y="919154"/>
                </a:lnTo>
                <a:lnTo>
                  <a:pt x="1421126" y="869103"/>
                </a:lnTo>
                <a:lnTo>
                  <a:pt x="1400618" y="831941"/>
                </a:lnTo>
                <a:lnTo>
                  <a:pt x="1388203" y="784503"/>
                </a:lnTo>
                <a:lnTo>
                  <a:pt x="1373353" y="749902"/>
                </a:lnTo>
                <a:lnTo>
                  <a:pt x="1371718" y="693402"/>
                </a:lnTo>
                <a:lnTo>
                  <a:pt x="1367533" y="649688"/>
                </a:lnTo>
                <a:lnTo>
                  <a:pt x="1371212" y="595593"/>
                </a:lnTo>
                <a:lnTo>
                  <a:pt x="1375851" y="555873"/>
                </a:lnTo>
                <a:lnTo>
                  <a:pt x="1382625" y="517118"/>
                </a:lnTo>
                <a:lnTo>
                  <a:pt x="1390278" y="478761"/>
                </a:lnTo>
                <a:lnTo>
                  <a:pt x="1397554" y="440234"/>
                </a:lnTo>
                <a:lnTo>
                  <a:pt x="1395712" y="439401"/>
                </a:lnTo>
                <a:lnTo>
                  <a:pt x="1398772" y="426845"/>
                </a:lnTo>
                <a:lnTo>
                  <a:pt x="1402000" y="414366"/>
                </a:lnTo>
                <a:lnTo>
                  <a:pt x="1458637" y="439998"/>
                </a:lnTo>
                <a:lnTo>
                  <a:pt x="1454518" y="452074"/>
                </a:lnTo>
                <a:lnTo>
                  <a:pt x="1448811" y="477371"/>
                </a:lnTo>
                <a:lnTo>
                  <a:pt x="1443198" y="502711"/>
                </a:lnTo>
                <a:lnTo>
                  <a:pt x="1437837" y="528165"/>
                </a:lnTo>
                <a:lnTo>
                  <a:pt x="1438120" y="542233"/>
                </a:lnTo>
                <a:lnTo>
                  <a:pt x="1430508" y="594548"/>
                </a:lnTo>
                <a:lnTo>
                  <a:pt x="1426080" y="648304"/>
                </a:lnTo>
                <a:lnTo>
                  <a:pt x="1430165" y="691973"/>
                </a:lnTo>
                <a:lnTo>
                  <a:pt x="1437623" y="737169"/>
                </a:lnTo>
                <a:lnTo>
                  <a:pt x="1448550" y="783933"/>
                </a:lnTo>
                <a:lnTo>
                  <a:pt x="1463039" y="832311"/>
                </a:lnTo>
                <a:lnTo>
                  <a:pt x="1486423" y="870774"/>
                </a:lnTo>
                <a:lnTo>
                  <a:pt x="1513560" y="910935"/>
                </a:lnTo>
                <a:lnTo>
                  <a:pt x="1544545" y="952837"/>
                </a:lnTo>
                <a:lnTo>
                  <a:pt x="1582185" y="983812"/>
                </a:lnTo>
                <a:lnTo>
                  <a:pt x="1772518" y="1069949"/>
                </a:lnTo>
                <a:lnTo>
                  <a:pt x="1727278" y="1077356"/>
                </a:lnTo>
                <a:lnTo>
                  <a:pt x="1676560" y="1082283"/>
                </a:lnTo>
                <a:lnTo>
                  <a:pt x="1627117" y="1073847"/>
                </a:lnTo>
                <a:close/>
              </a:path>
              <a:path w="1971039" h="1879600">
                <a:moveTo>
                  <a:pt x="913883" y="751064"/>
                </a:moveTo>
                <a:lnTo>
                  <a:pt x="767491" y="684812"/>
                </a:lnTo>
                <a:lnTo>
                  <a:pt x="795847" y="683705"/>
                </a:lnTo>
                <a:lnTo>
                  <a:pt x="901639" y="731583"/>
                </a:lnTo>
                <a:lnTo>
                  <a:pt x="913883" y="751064"/>
                </a:lnTo>
                <a:close/>
              </a:path>
              <a:path w="1971039" h="1879600">
                <a:moveTo>
                  <a:pt x="27410" y="1088701"/>
                </a:moveTo>
                <a:lnTo>
                  <a:pt x="110" y="1076346"/>
                </a:lnTo>
                <a:lnTo>
                  <a:pt x="0" y="1062356"/>
                </a:lnTo>
                <a:lnTo>
                  <a:pt x="4346" y="1050383"/>
                </a:lnTo>
                <a:lnTo>
                  <a:pt x="9509" y="1038780"/>
                </a:lnTo>
                <a:lnTo>
                  <a:pt x="34422" y="980354"/>
                </a:lnTo>
                <a:lnTo>
                  <a:pt x="58205" y="935357"/>
                </a:lnTo>
                <a:lnTo>
                  <a:pt x="86014" y="892182"/>
                </a:lnTo>
                <a:lnTo>
                  <a:pt x="117772" y="850794"/>
                </a:lnTo>
                <a:lnTo>
                  <a:pt x="148162" y="822728"/>
                </a:lnTo>
                <a:lnTo>
                  <a:pt x="187578" y="784806"/>
                </a:lnTo>
                <a:lnTo>
                  <a:pt x="230183" y="748328"/>
                </a:lnTo>
                <a:lnTo>
                  <a:pt x="270128" y="724585"/>
                </a:lnTo>
                <a:lnTo>
                  <a:pt x="317854" y="690424"/>
                </a:lnTo>
                <a:lnTo>
                  <a:pt x="357621" y="680541"/>
                </a:lnTo>
                <a:lnTo>
                  <a:pt x="405107" y="660211"/>
                </a:lnTo>
                <a:lnTo>
                  <a:pt x="449809" y="652562"/>
                </a:lnTo>
                <a:lnTo>
                  <a:pt x="496931" y="646007"/>
                </a:lnTo>
                <a:lnTo>
                  <a:pt x="546444" y="640535"/>
                </a:lnTo>
                <a:lnTo>
                  <a:pt x="593079" y="647700"/>
                </a:lnTo>
                <a:lnTo>
                  <a:pt x="647278" y="644349"/>
                </a:lnTo>
                <a:lnTo>
                  <a:pt x="698539" y="653607"/>
                </a:lnTo>
                <a:lnTo>
                  <a:pt x="948641" y="766794"/>
                </a:lnTo>
                <a:lnTo>
                  <a:pt x="984523" y="810913"/>
                </a:lnTo>
                <a:lnTo>
                  <a:pt x="1000661" y="832156"/>
                </a:lnTo>
                <a:lnTo>
                  <a:pt x="797167" y="740063"/>
                </a:lnTo>
                <a:lnTo>
                  <a:pt x="746858" y="731235"/>
                </a:lnTo>
                <a:lnTo>
                  <a:pt x="702877" y="711330"/>
                </a:lnTo>
                <a:lnTo>
                  <a:pt x="608361" y="696436"/>
                </a:lnTo>
                <a:lnTo>
                  <a:pt x="558150" y="701592"/>
                </a:lnTo>
                <a:lnTo>
                  <a:pt x="514912" y="695965"/>
                </a:lnTo>
                <a:lnTo>
                  <a:pt x="468336" y="702766"/>
                </a:lnTo>
                <a:lnTo>
                  <a:pt x="423821" y="710500"/>
                </a:lnTo>
                <a:lnTo>
                  <a:pt x="376291" y="730810"/>
                </a:lnTo>
                <a:lnTo>
                  <a:pt x="336380" y="740628"/>
                </a:lnTo>
                <a:lnTo>
                  <a:pt x="288542" y="774739"/>
                </a:lnTo>
                <a:lnTo>
                  <a:pt x="248023" y="798221"/>
                </a:lnTo>
                <a:lnTo>
                  <a:pt x="205527" y="834749"/>
                </a:lnTo>
                <a:lnTo>
                  <a:pt x="166619" y="872901"/>
                </a:lnTo>
                <a:lnTo>
                  <a:pt x="131625" y="912824"/>
                </a:lnTo>
                <a:lnTo>
                  <a:pt x="100875" y="954668"/>
                </a:lnTo>
                <a:lnTo>
                  <a:pt x="74696" y="998580"/>
                </a:lnTo>
                <a:lnTo>
                  <a:pt x="48180" y="1056280"/>
                </a:lnTo>
                <a:lnTo>
                  <a:pt x="43872" y="1068271"/>
                </a:lnTo>
                <a:lnTo>
                  <a:pt x="38105" y="1079601"/>
                </a:lnTo>
                <a:lnTo>
                  <a:pt x="27410" y="1088701"/>
                </a:lnTo>
                <a:close/>
              </a:path>
              <a:path w="1971039" h="1879600">
                <a:moveTo>
                  <a:pt x="851150" y="778433"/>
                </a:moveTo>
                <a:lnTo>
                  <a:pt x="792600" y="751936"/>
                </a:lnTo>
                <a:lnTo>
                  <a:pt x="797167" y="740063"/>
                </a:lnTo>
                <a:lnTo>
                  <a:pt x="864108" y="770357"/>
                </a:lnTo>
                <a:lnTo>
                  <a:pt x="851150" y="778433"/>
                </a:lnTo>
                <a:close/>
              </a:path>
              <a:path w="1971039" h="1879600">
                <a:moveTo>
                  <a:pt x="691564" y="1863232"/>
                </a:moveTo>
                <a:lnTo>
                  <a:pt x="601316" y="1822390"/>
                </a:lnTo>
                <a:lnTo>
                  <a:pt x="645013" y="1814285"/>
                </a:lnTo>
                <a:lnTo>
                  <a:pt x="689811" y="1806679"/>
                </a:lnTo>
                <a:lnTo>
                  <a:pt x="736321" y="1785908"/>
                </a:lnTo>
                <a:lnTo>
                  <a:pt x="778766" y="1763297"/>
                </a:lnTo>
                <a:lnTo>
                  <a:pt x="816608" y="1738603"/>
                </a:lnTo>
                <a:lnTo>
                  <a:pt x="849307" y="1711581"/>
                </a:lnTo>
                <a:lnTo>
                  <a:pt x="881560" y="1670417"/>
                </a:lnTo>
                <a:lnTo>
                  <a:pt x="908636" y="1626911"/>
                </a:lnTo>
                <a:lnTo>
                  <a:pt x="927968" y="1593840"/>
                </a:lnTo>
                <a:lnTo>
                  <a:pt x="950778" y="1548402"/>
                </a:lnTo>
                <a:lnTo>
                  <a:pt x="972575" y="1502507"/>
                </a:lnTo>
                <a:lnTo>
                  <a:pt x="988870" y="1468061"/>
                </a:lnTo>
                <a:lnTo>
                  <a:pt x="1009036" y="1421427"/>
                </a:lnTo>
                <a:lnTo>
                  <a:pt x="1026222" y="1373445"/>
                </a:lnTo>
                <a:lnTo>
                  <a:pt x="1035241" y="1335707"/>
                </a:lnTo>
                <a:lnTo>
                  <a:pt x="1046610" y="1285092"/>
                </a:lnTo>
                <a:lnTo>
                  <a:pt x="1055142" y="1233193"/>
                </a:lnTo>
                <a:lnTo>
                  <a:pt x="1055645" y="1191601"/>
                </a:lnTo>
                <a:lnTo>
                  <a:pt x="1053404" y="1148766"/>
                </a:lnTo>
                <a:lnTo>
                  <a:pt x="1053702" y="1093141"/>
                </a:lnTo>
                <a:lnTo>
                  <a:pt x="1046112" y="1047886"/>
                </a:lnTo>
                <a:lnTo>
                  <a:pt x="1035007" y="1001040"/>
                </a:lnTo>
                <a:lnTo>
                  <a:pt x="1021106" y="952929"/>
                </a:lnTo>
                <a:lnTo>
                  <a:pt x="999225" y="915146"/>
                </a:lnTo>
                <a:lnTo>
                  <a:pt x="974652" y="876146"/>
                </a:lnTo>
                <a:lnTo>
                  <a:pt x="942205" y="847521"/>
                </a:lnTo>
                <a:lnTo>
                  <a:pt x="912408" y="806157"/>
                </a:lnTo>
                <a:lnTo>
                  <a:pt x="869606" y="786786"/>
                </a:lnTo>
                <a:lnTo>
                  <a:pt x="864108" y="770357"/>
                </a:lnTo>
                <a:lnTo>
                  <a:pt x="1000661" y="832156"/>
                </a:lnTo>
                <a:lnTo>
                  <a:pt x="1045622" y="894324"/>
                </a:lnTo>
                <a:lnTo>
                  <a:pt x="1071153" y="933759"/>
                </a:lnTo>
                <a:lnTo>
                  <a:pt x="1088315" y="983345"/>
                </a:lnTo>
                <a:lnTo>
                  <a:pt x="1097264" y="1043155"/>
                </a:lnTo>
                <a:lnTo>
                  <a:pt x="1107727" y="1089711"/>
                </a:lnTo>
                <a:lnTo>
                  <a:pt x="1109469" y="1146259"/>
                </a:lnTo>
                <a:lnTo>
                  <a:pt x="1107848" y="1201285"/>
                </a:lnTo>
                <a:lnTo>
                  <a:pt x="1102985" y="1254845"/>
                </a:lnTo>
                <a:lnTo>
                  <a:pt x="1095005" y="1306994"/>
                </a:lnTo>
                <a:lnTo>
                  <a:pt x="1084030" y="1357787"/>
                </a:lnTo>
                <a:lnTo>
                  <a:pt x="1070182" y="1407280"/>
                </a:lnTo>
                <a:lnTo>
                  <a:pt x="1053583" y="1455528"/>
                </a:lnTo>
                <a:lnTo>
                  <a:pt x="1034357" y="1502587"/>
                </a:lnTo>
                <a:lnTo>
                  <a:pt x="1013979" y="1549125"/>
                </a:lnTo>
                <a:lnTo>
                  <a:pt x="992981" y="1595382"/>
                </a:lnTo>
                <a:lnTo>
                  <a:pt x="969943" y="1640716"/>
                </a:lnTo>
                <a:lnTo>
                  <a:pt x="943441" y="1684482"/>
                </a:lnTo>
                <a:lnTo>
                  <a:pt x="917291" y="1714468"/>
                </a:lnTo>
                <a:lnTo>
                  <a:pt x="880548" y="1753599"/>
                </a:lnTo>
                <a:lnTo>
                  <a:pt x="839700" y="1790873"/>
                </a:lnTo>
                <a:lnTo>
                  <a:pt x="800033" y="1814741"/>
                </a:lnTo>
                <a:lnTo>
                  <a:pt x="756362" y="1836798"/>
                </a:lnTo>
                <a:lnTo>
                  <a:pt x="708739" y="1857065"/>
                </a:lnTo>
                <a:lnTo>
                  <a:pt x="691564" y="1863232"/>
                </a:lnTo>
                <a:close/>
              </a:path>
              <a:path w="1971039" h="1879600">
                <a:moveTo>
                  <a:pt x="558604" y="1872760"/>
                </a:moveTo>
                <a:lnTo>
                  <a:pt x="525704" y="1843931"/>
                </a:lnTo>
                <a:lnTo>
                  <a:pt x="500475" y="1804633"/>
                </a:lnTo>
                <a:lnTo>
                  <a:pt x="483086" y="1754944"/>
                </a:lnTo>
                <a:lnTo>
                  <a:pt x="475842" y="1709845"/>
                </a:lnTo>
                <a:lnTo>
                  <a:pt x="472889" y="1666688"/>
                </a:lnTo>
                <a:lnTo>
                  <a:pt x="478930" y="1613662"/>
                </a:lnTo>
                <a:lnTo>
                  <a:pt x="482956" y="1573664"/>
                </a:lnTo>
                <a:lnTo>
                  <a:pt x="494908" y="1523313"/>
                </a:lnTo>
                <a:lnTo>
                  <a:pt x="503775" y="1485506"/>
                </a:lnTo>
                <a:lnTo>
                  <a:pt x="522907" y="1424464"/>
                </a:lnTo>
                <a:lnTo>
                  <a:pt x="550007" y="1325209"/>
                </a:lnTo>
                <a:lnTo>
                  <a:pt x="563973" y="1275769"/>
                </a:lnTo>
                <a:lnTo>
                  <a:pt x="578724" y="1226684"/>
                </a:lnTo>
                <a:lnTo>
                  <a:pt x="594640" y="1178127"/>
                </a:lnTo>
                <a:lnTo>
                  <a:pt x="612102" y="1130270"/>
                </a:lnTo>
                <a:lnTo>
                  <a:pt x="636537" y="1071628"/>
                </a:lnTo>
                <a:lnTo>
                  <a:pt x="657284" y="1025257"/>
                </a:lnTo>
                <a:lnTo>
                  <a:pt x="679181" y="979407"/>
                </a:lnTo>
                <a:lnTo>
                  <a:pt x="701832" y="933898"/>
                </a:lnTo>
                <a:lnTo>
                  <a:pt x="724836" y="888549"/>
                </a:lnTo>
                <a:lnTo>
                  <a:pt x="753034" y="831610"/>
                </a:lnTo>
                <a:lnTo>
                  <a:pt x="775552" y="786041"/>
                </a:lnTo>
                <a:lnTo>
                  <a:pt x="775890" y="786193"/>
                </a:lnTo>
                <a:lnTo>
                  <a:pt x="781730" y="774897"/>
                </a:lnTo>
                <a:lnTo>
                  <a:pt x="787602" y="763614"/>
                </a:lnTo>
                <a:lnTo>
                  <a:pt x="788034" y="763809"/>
                </a:lnTo>
                <a:lnTo>
                  <a:pt x="793437" y="752315"/>
                </a:lnTo>
                <a:lnTo>
                  <a:pt x="846253" y="776217"/>
                </a:lnTo>
                <a:lnTo>
                  <a:pt x="838757" y="786765"/>
                </a:lnTo>
                <a:lnTo>
                  <a:pt x="789625" y="876050"/>
                </a:lnTo>
                <a:lnTo>
                  <a:pt x="721117" y="998386"/>
                </a:lnTo>
                <a:lnTo>
                  <a:pt x="696560" y="1043032"/>
                </a:lnTo>
                <a:lnTo>
                  <a:pt x="707609" y="1048032"/>
                </a:lnTo>
                <a:lnTo>
                  <a:pt x="691392" y="1082514"/>
                </a:lnTo>
                <a:lnTo>
                  <a:pt x="669684" y="1128449"/>
                </a:lnTo>
                <a:lnTo>
                  <a:pt x="655916" y="1164038"/>
                </a:lnTo>
                <a:lnTo>
                  <a:pt x="640784" y="1212951"/>
                </a:lnTo>
                <a:lnTo>
                  <a:pt x="625913" y="1261981"/>
                </a:lnTo>
                <a:lnTo>
                  <a:pt x="611256" y="1311108"/>
                </a:lnTo>
                <a:lnTo>
                  <a:pt x="602003" y="1348740"/>
                </a:lnTo>
                <a:lnTo>
                  <a:pt x="587633" y="1397996"/>
                </a:lnTo>
                <a:lnTo>
                  <a:pt x="573336" y="1447286"/>
                </a:lnTo>
                <a:lnTo>
                  <a:pt x="559065" y="1496588"/>
                </a:lnTo>
                <a:lnTo>
                  <a:pt x="545813" y="1546351"/>
                </a:lnTo>
                <a:lnTo>
                  <a:pt x="535445" y="1597419"/>
                </a:lnTo>
                <a:lnTo>
                  <a:pt x="528797" y="1650170"/>
                </a:lnTo>
                <a:lnTo>
                  <a:pt x="531942" y="1693414"/>
                </a:lnTo>
                <a:lnTo>
                  <a:pt x="535243" y="1750667"/>
                </a:lnTo>
                <a:lnTo>
                  <a:pt x="550838" y="1785605"/>
                </a:lnTo>
                <a:lnTo>
                  <a:pt x="572266" y="1809243"/>
                </a:lnTo>
                <a:lnTo>
                  <a:pt x="691564" y="1863232"/>
                </a:lnTo>
                <a:lnTo>
                  <a:pt x="657214" y="1875567"/>
                </a:lnTo>
                <a:lnTo>
                  <a:pt x="604242" y="1879474"/>
                </a:lnTo>
                <a:lnTo>
                  <a:pt x="558604" y="187276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54620" y="651979"/>
            <a:ext cx="2072639" cy="1476375"/>
          </a:xfrm>
          <a:custGeom>
            <a:avLst/>
            <a:gdLst/>
            <a:ahLst/>
            <a:cxnLst/>
            <a:rect l="l" t="t" r="r" b="b"/>
            <a:pathLst>
              <a:path w="2072640" h="1476375">
                <a:moveTo>
                  <a:pt x="2049255" y="784990"/>
                </a:moveTo>
                <a:lnTo>
                  <a:pt x="2041059" y="737685"/>
                </a:lnTo>
                <a:lnTo>
                  <a:pt x="2054828" y="742761"/>
                </a:lnTo>
                <a:lnTo>
                  <a:pt x="2056142" y="750345"/>
                </a:lnTo>
                <a:lnTo>
                  <a:pt x="2071337" y="763655"/>
                </a:lnTo>
                <a:lnTo>
                  <a:pt x="2072345" y="769473"/>
                </a:lnTo>
                <a:lnTo>
                  <a:pt x="2060923" y="777946"/>
                </a:lnTo>
                <a:lnTo>
                  <a:pt x="2049255" y="784990"/>
                </a:lnTo>
                <a:close/>
              </a:path>
              <a:path w="2072640" h="1476375">
                <a:moveTo>
                  <a:pt x="1079114" y="541874"/>
                </a:moveTo>
                <a:lnTo>
                  <a:pt x="1066353" y="468213"/>
                </a:lnTo>
                <a:lnTo>
                  <a:pt x="1081007" y="478400"/>
                </a:lnTo>
                <a:lnTo>
                  <a:pt x="1094873" y="484042"/>
                </a:lnTo>
                <a:lnTo>
                  <a:pt x="1108104" y="486014"/>
                </a:lnTo>
                <a:lnTo>
                  <a:pt x="1159822" y="486945"/>
                </a:lnTo>
                <a:lnTo>
                  <a:pt x="1212327" y="492414"/>
                </a:lnTo>
                <a:lnTo>
                  <a:pt x="1265532" y="501932"/>
                </a:lnTo>
                <a:lnTo>
                  <a:pt x="1319354" y="515007"/>
                </a:lnTo>
                <a:lnTo>
                  <a:pt x="1373708" y="531150"/>
                </a:lnTo>
                <a:lnTo>
                  <a:pt x="1428277" y="548541"/>
                </a:lnTo>
                <a:lnTo>
                  <a:pt x="1470886" y="571287"/>
                </a:lnTo>
                <a:lnTo>
                  <a:pt x="1514058" y="597290"/>
                </a:lnTo>
                <a:lnTo>
                  <a:pt x="1545293" y="628787"/>
                </a:lnTo>
                <a:lnTo>
                  <a:pt x="1589630" y="661512"/>
                </a:lnTo>
                <a:lnTo>
                  <a:pt x="1609540" y="702038"/>
                </a:lnTo>
                <a:lnTo>
                  <a:pt x="1642577" y="743932"/>
                </a:lnTo>
                <a:lnTo>
                  <a:pt x="1657693" y="756787"/>
                </a:lnTo>
                <a:lnTo>
                  <a:pt x="1659306" y="766095"/>
                </a:lnTo>
                <a:lnTo>
                  <a:pt x="1672599" y="768430"/>
                </a:lnTo>
                <a:lnTo>
                  <a:pt x="1697732" y="764700"/>
                </a:lnTo>
                <a:lnTo>
                  <a:pt x="1747548" y="754657"/>
                </a:lnTo>
                <a:lnTo>
                  <a:pt x="1785244" y="749047"/>
                </a:lnTo>
                <a:lnTo>
                  <a:pt x="1835798" y="743257"/>
                </a:lnTo>
                <a:lnTo>
                  <a:pt x="1886647" y="739175"/>
                </a:lnTo>
                <a:lnTo>
                  <a:pt x="1937744" y="736523"/>
                </a:lnTo>
                <a:lnTo>
                  <a:pt x="1976528" y="737191"/>
                </a:lnTo>
                <a:lnTo>
                  <a:pt x="2028125" y="737428"/>
                </a:lnTo>
                <a:lnTo>
                  <a:pt x="2040549" y="734741"/>
                </a:lnTo>
                <a:lnTo>
                  <a:pt x="2049520" y="786522"/>
                </a:lnTo>
                <a:lnTo>
                  <a:pt x="1998666" y="790577"/>
                </a:lnTo>
                <a:lnTo>
                  <a:pt x="1960140" y="791393"/>
                </a:lnTo>
                <a:lnTo>
                  <a:pt x="1909145" y="794637"/>
                </a:lnTo>
                <a:lnTo>
                  <a:pt x="1870939" y="797304"/>
                </a:lnTo>
                <a:lnTo>
                  <a:pt x="1820596" y="804306"/>
                </a:lnTo>
                <a:lnTo>
                  <a:pt x="1783033" y="810682"/>
                </a:lnTo>
                <a:lnTo>
                  <a:pt x="1733075" y="819909"/>
                </a:lnTo>
                <a:lnTo>
                  <a:pt x="1695599" y="826789"/>
                </a:lnTo>
                <a:lnTo>
                  <a:pt x="1755148" y="1170514"/>
                </a:lnTo>
                <a:lnTo>
                  <a:pt x="1747965" y="1277847"/>
                </a:lnTo>
                <a:lnTo>
                  <a:pt x="1737932" y="1294331"/>
                </a:lnTo>
                <a:lnTo>
                  <a:pt x="1679211" y="955389"/>
                </a:lnTo>
                <a:lnTo>
                  <a:pt x="1636541" y="857891"/>
                </a:lnTo>
                <a:lnTo>
                  <a:pt x="1633777" y="841936"/>
                </a:lnTo>
                <a:lnTo>
                  <a:pt x="1620977" y="842451"/>
                </a:lnTo>
                <a:lnTo>
                  <a:pt x="1608664" y="845774"/>
                </a:lnTo>
                <a:lnTo>
                  <a:pt x="1598313" y="786027"/>
                </a:lnTo>
                <a:lnTo>
                  <a:pt x="1561150" y="720316"/>
                </a:lnTo>
                <a:lnTo>
                  <a:pt x="1530106" y="689924"/>
                </a:lnTo>
                <a:lnTo>
                  <a:pt x="1499210" y="660381"/>
                </a:lnTo>
                <a:lnTo>
                  <a:pt x="1456032" y="634347"/>
                </a:lnTo>
                <a:lnTo>
                  <a:pt x="1413172" y="610145"/>
                </a:lnTo>
                <a:lnTo>
                  <a:pt x="1370713" y="588264"/>
                </a:lnTo>
                <a:lnTo>
                  <a:pt x="1328742" y="569196"/>
                </a:lnTo>
                <a:lnTo>
                  <a:pt x="1274830" y="555598"/>
                </a:lnTo>
                <a:lnTo>
                  <a:pt x="1221574" y="545793"/>
                </a:lnTo>
                <a:lnTo>
                  <a:pt x="1181575" y="538104"/>
                </a:lnTo>
                <a:lnTo>
                  <a:pt x="1129888" y="537357"/>
                </a:lnTo>
                <a:lnTo>
                  <a:pt x="1079114" y="541874"/>
                </a:lnTo>
                <a:close/>
              </a:path>
              <a:path w="2072640" h="1476375">
                <a:moveTo>
                  <a:pt x="1755148" y="1170514"/>
                </a:moveTo>
                <a:lnTo>
                  <a:pt x="1707161" y="893528"/>
                </a:lnTo>
                <a:lnTo>
                  <a:pt x="1725441" y="924641"/>
                </a:lnTo>
                <a:lnTo>
                  <a:pt x="1758608" y="1116089"/>
                </a:lnTo>
                <a:lnTo>
                  <a:pt x="1755148" y="1170514"/>
                </a:lnTo>
                <a:close/>
              </a:path>
              <a:path w="2072640" h="1476375">
                <a:moveTo>
                  <a:pt x="1284617" y="1430466"/>
                </a:moveTo>
                <a:lnTo>
                  <a:pt x="1266192" y="1324117"/>
                </a:lnTo>
                <a:lnTo>
                  <a:pt x="1297457" y="1355788"/>
                </a:lnTo>
                <a:lnTo>
                  <a:pt x="1327843" y="1382378"/>
                </a:lnTo>
                <a:lnTo>
                  <a:pt x="1357285" y="1403530"/>
                </a:lnTo>
                <a:lnTo>
                  <a:pt x="1398237" y="1416715"/>
                </a:lnTo>
                <a:lnTo>
                  <a:pt x="1450636" y="1421575"/>
                </a:lnTo>
                <a:lnTo>
                  <a:pt x="1489392" y="1422086"/>
                </a:lnTo>
                <a:lnTo>
                  <a:pt x="1551139" y="1406508"/>
                </a:lnTo>
                <a:lnTo>
                  <a:pt x="1586850" y="1389440"/>
                </a:lnTo>
                <a:lnTo>
                  <a:pt x="1621497" y="1366235"/>
                </a:lnTo>
                <a:lnTo>
                  <a:pt x="1655027" y="1336580"/>
                </a:lnTo>
                <a:lnTo>
                  <a:pt x="1674872" y="1302331"/>
                </a:lnTo>
                <a:lnTo>
                  <a:pt x="1693491" y="1261009"/>
                </a:lnTo>
                <a:lnTo>
                  <a:pt x="1698317" y="1214469"/>
                </a:lnTo>
                <a:lnTo>
                  <a:pt x="1714513" y="1159154"/>
                </a:lnTo>
                <a:lnTo>
                  <a:pt x="1737932" y="1294331"/>
                </a:lnTo>
                <a:lnTo>
                  <a:pt x="1717865" y="1327299"/>
                </a:lnTo>
                <a:lnTo>
                  <a:pt x="1698947" y="1366896"/>
                </a:lnTo>
                <a:lnTo>
                  <a:pt x="1666247" y="1401343"/>
                </a:lnTo>
                <a:lnTo>
                  <a:pt x="1619830" y="1431012"/>
                </a:lnTo>
                <a:lnTo>
                  <a:pt x="1572274" y="1454105"/>
                </a:lnTo>
                <a:lnTo>
                  <a:pt x="1523273" y="1468854"/>
                </a:lnTo>
                <a:lnTo>
                  <a:pt x="1472933" y="1475880"/>
                </a:lnTo>
                <a:lnTo>
                  <a:pt x="1421329" y="1475607"/>
                </a:lnTo>
                <a:lnTo>
                  <a:pt x="1381048" y="1466292"/>
                </a:lnTo>
                <a:lnTo>
                  <a:pt x="1327135" y="1452694"/>
                </a:lnTo>
                <a:lnTo>
                  <a:pt x="1284617" y="1430466"/>
                </a:lnTo>
                <a:close/>
              </a:path>
              <a:path w="2072640" h="1476375">
                <a:moveTo>
                  <a:pt x="1200682" y="1317972"/>
                </a:moveTo>
                <a:lnTo>
                  <a:pt x="1192320" y="1269710"/>
                </a:lnTo>
                <a:lnTo>
                  <a:pt x="1200294" y="1166939"/>
                </a:lnTo>
                <a:lnTo>
                  <a:pt x="1217477" y="1117328"/>
                </a:lnTo>
                <a:lnTo>
                  <a:pt x="1235328" y="1071569"/>
                </a:lnTo>
                <a:lnTo>
                  <a:pt x="1266346" y="1027414"/>
                </a:lnTo>
                <a:lnTo>
                  <a:pt x="1285490" y="989117"/>
                </a:lnTo>
                <a:lnTo>
                  <a:pt x="1317772" y="952261"/>
                </a:lnTo>
                <a:lnTo>
                  <a:pt x="1363179" y="916764"/>
                </a:lnTo>
                <a:lnTo>
                  <a:pt x="1396670" y="886883"/>
                </a:lnTo>
                <a:lnTo>
                  <a:pt x="1443257" y="858198"/>
                </a:lnTo>
                <a:lnTo>
                  <a:pt x="1478814" y="840243"/>
                </a:lnTo>
                <a:lnTo>
                  <a:pt x="1514753" y="824496"/>
                </a:lnTo>
                <a:lnTo>
                  <a:pt x="1550850" y="809657"/>
                </a:lnTo>
                <a:lnTo>
                  <a:pt x="1574366" y="796598"/>
                </a:lnTo>
                <a:lnTo>
                  <a:pt x="1586549" y="792525"/>
                </a:lnTo>
                <a:lnTo>
                  <a:pt x="1598673" y="788105"/>
                </a:lnTo>
                <a:lnTo>
                  <a:pt x="1608664" y="845774"/>
                </a:lnTo>
                <a:lnTo>
                  <a:pt x="1584491" y="855040"/>
                </a:lnTo>
                <a:lnTo>
                  <a:pt x="1560335" y="864404"/>
                </a:lnTo>
                <a:lnTo>
                  <a:pt x="1536223" y="874027"/>
                </a:lnTo>
                <a:lnTo>
                  <a:pt x="1524699" y="881905"/>
                </a:lnTo>
                <a:lnTo>
                  <a:pt x="1477373" y="906324"/>
                </a:lnTo>
                <a:lnTo>
                  <a:pt x="1430771" y="934926"/>
                </a:lnTo>
                <a:lnTo>
                  <a:pt x="1384919" y="967851"/>
                </a:lnTo>
                <a:lnTo>
                  <a:pt x="1352353" y="1003071"/>
                </a:lnTo>
                <a:lnTo>
                  <a:pt x="1320584" y="1042893"/>
                </a:lnTo>
                <a:lnTo>
                  <a:pt x="1289638" y="1087458"/>
                </a:lnTo>
                <a:lnTo>
                  <a:pt x="1272051" y="1134739"/>
                </a:lnTo>
                <a:lnTo>
                  <a:pt x="1255333" y="1187042"/>
                </a:lnTo>
                <a:lnTo>
                  <a:pt x="1251325" y="1238301"/>
                </a:lnTo>
                <a:lnTo>
                  <a:pt x="1284617" y="1430466"/>
                </a:lnTo>
                <a:lnTo>
                  <a:pt x="1253358" y="1398835"/>
                </a:lnTo>
                <a:lnTo>
                  <a:pt x="1221118" y="1361537"/>
                </a:lnTo>
                <a:lnTo>
                  <a:pt x="1200682" y="1317972"/>
                </a:lnTo>
                <a:close/>
              </a:path>
              <a:path w="2072640" h="1476375">
                <a:moveTo>
                  <a:pt x="1075980" y="598180"/>
                </a:moveTo>
                <a:lnTo>
                  <a:pt x="1038351" y="380979"/>
                </a:lnTo>
                <a:lnTo>
                  <a:pt x="1054988" y="402616"/>
                </a:lnTo>
                <a:lnTo>
                  <a:pt x="1085366" y="577961"/>
                </a:lnTo>
                <a:lnTo>
                  <a:pt x="1075980" y="598180"/>
                </a:lnTo>
                <a:close/>
              </a:path>
              <a:path w="2072640" h="1476375">
                <a:moveTo>
                  <a:pt x="338034" y="58563"/>
                </a:moveTo>
                <a:lnTo>
                  <a:pt x="333141" y="30321"/>
                </a:lnTo>
                <a:lnTo>
                  <a:pt x="344696" y="22623"/>
                </a:lnTo>
                <a:lnTo>
                  <a:pt x="357051" y="19535"/>
                </a:lnTo>
                <a:lnTo>
                  <a:pt x="369551" y="17291"/>
                </a:lnTo>
                <a:lnTo>
                  <a:pt x="419378" y="7307"/>
                </a:lnTo>
                <a:lnTo>
                  <a:pt x="469941" y="1570"/>
                </a:lnTo>
                <a:lnTo>
                  <a:pt x="521226" y="0"/>
                </a:lnTo>
                <a:lnTo>
                  <a:pt x="560704" y="4681"/>
                </a:lnTo>
                <a:lnTo>
                  <a:pt x="613390" y="11197"/>
                </a:lnTo>
                <a:lnTo>
                  <a:pt x="666755" y="21634"/>
                </a:lnTo>
                <a:lnTo>
                  <a:pt x="708178" y="37538"/>
                </a:lnTo>
                <a:lnTo>
                  <a:pt x="762576" y="53938"/>
                </a:lnTo>
                <a:lnTo>
                  <a:pt x="804916" y="75139"/>
                </a:lnTo>
                <a:lnTo>
                  <a:pt x="835194" y="101109"/>
                </a:lnTo>
                <a:lnTo>
                  <a:pt x="878430" y="127479"/>
                </a:lnTo>
                <a:lnTo>
                  <a:pt x="909592" y="158553"/>
                </a:lnTo>
                <a:lnTo>
                  <a:pt x="941187" y="192131"/>
                </a:lnTo>
                <a:lnTo>
                  <a:pt x="960698" y="230350"/>
                </a:lnTo>
                <a:lnTo>
                  <a:pt x="993145" y="268842"/>
                </a:lnTo>
                <a:lnTo>
                  <a:pt x="1013495" y="311910"/>
                </a:lnTo>
                <a:lnTo>
                  <a:pt x="1034258" y="357354"/>
                </a:lnTo>
                <a:lnTo>
                  <a:pt x="1079082" y="616085"/>
                </a:lnTo>
                <a:lnTo>
                  <a:pt x="1074876" y="666208"/>
                </a:lnTo>
                <a:lnTo>
                  <a:pt x="1057511" y="714766"/>
                </a:lnTo>
                <a:lnTo>
                  <a:pt x="1008333" y="430909"/>
                </a:lnTo>
                <a:lnTo>
                  <a:pt x="966314" y="337163"/>
                </a:lnTo>
                <a:lnTo>
                  <a:pt x="945760" y="292925"/>
                </a:lnTo>
                <a:lnTo>
                  <a:pt x="925563" y="250740"/>
                </a:lnTo>
                <a:lnTo>
                  <a:pt x="893246" y="212999"/>
                </a:lnTo>
                <a:lnTo>
                  <a:pt x="861362" y="177756"/>
                </a:lnTo>
                <a:lnTo>
                  <a:pt x="817435" y="147401"/>
                </a:lnTo>
                <a:lnTo>
                  <a:pt x="774019" y="119989"/>
                </a:lnTo>
                <a:lnTo>
                  <a:pt x="731150" y="95742"/>
                </a:lnTo>
                <a:lnTo>
                  <a:pt x="676650" y="78748"/>
                </a:lnTo>
                <a:lnTo>
                  <a:pt x="622733" y="65125"/>
                </a:lnTo>
                <a:lnTo>
                  <a:pt x="581972" y="53046"/>
                </a:lnTo>
                <a:lnTo>
                  <a:pt x="529400" y="47185"/>
                </a:lnTo>
                <a:lnTo>
                  <a:pt x="477589" y="45713"/>
                </a:lnTo>
                <a:lnTo>
                  <a:pt x="426596" y="48970"/>
                </a:lnTo>
                <a:lnTo>
                  <a:pt x="376482" y="57296"/>
                </a:lnTo>
                <a:lnTo>
                  <a:pt x="364135" y="60424"/>
                </a:lnTo>
                <a:lnTo>
                  <a:pt x="351526" y="62043"/>
                </a:lnTo>
                <a:lnTo>
                  <a:pt x="338034" y="58563"/>
                </a:lnTo>
                <a:close/>
              </a:path>
              <a:path w="2072640" h="1476375">
                <a:moveTo>
                  <a:pt x="1014431" y="540505"/>
                </a:moveTo>
                <a:lnTo>
                  <a:pt x="1004965" y="485866"/>
                </a:lnTo>
                <a:lnTo>
                  <a:pt x="1017329" y="482833"/>
                </a:lnTo>
                <a:lnTo>
                  <a:pt x="1027822" y="543402"/>
                </a:lnTo>
                <a:lnTo>
                  <a:pt x="1014431" y="540505"/>
                </a:lnTo>
                <a:close/>
              </a:path>
              <a:path w="2072640" h="1476375">
                <a:moveTo>
                  <a:pt x="74956" y="995177"/>
                </a:moveTo>
                <a:lnTo>
                  <a:pt x="59851" y="907991"/>
                </a:lnTo>
                <a:lnTo>
                  <a:pt x="90833" y="938026"/>
                </a:lnTo>
                <a:lnTo>
                  <a:pt x="122013" y="969200"/>
                </a:lnTo>
                <a:lnTo>
                  <a:pt x="165074" y="994560"/>
                </a:lnTo>
                <a:lnTo>
                  <a:pt x="194893" y="1017883"/>
                </a:lnTo>
                <a:lnTo>
                  <a:pt x="248914" y="1032108"/>
                </a:lnTo>
                <a:lnTo>
                  <a:pt x="289500" y="1043180"/>
                </a:lnTo>
                <a:lnTo>
                  <a:pt x="329067" y="1048374"/>
                </a:lnTo>
                <a:lnTo>
                  <a:pt x="392933" y="1045027"/>
                </a:lnTo>
                <a:lnTo>
                  <a:pt x="443636" y="1040098"/>
                </a:lnTo>
                <a:lnTo>
                  <a:pt x="493950" y="1032928"/>
                </a:lnTo>
                <a:lnTo>
                  <a:pt x="556652" y="1022859"/>
                </a:lnTo>
                <a:lnTo>
                  <a:pt x="606511" y="1013063"/>
                </a:lnTo>
                <a:lnTo>
                  <a:pt x="655696" y="999373"/>
                </a:lnTo>
                <a:lnTo>
                  <a:pt x="704219" y="981861"/>
                </a:lnTo>
                <a:lnTo>
                  <a:pt x="752091" y="960593"/>
                </a:lnTo>
                <a:lnTo>
                  <a:pt x="786812" y="937808"/>
                </a:lnTo>
                <a:lnTo>
                  <a:pt x="833419" y="909239"/>
                </a:lnTo>
                <a:lnTo>
                  <a:pt x="879411" y="877122"/>
                </a:lnTo>
                <a:lnTo>
                  <a:pt x="912288" y="843695"/>
                </a:lnTo>
                <a:lnTo>
                  <a:pt x="956687" y="802379"/>
                </a:lnTo>
                <a:lnTo>
                  <a:pt x="975378" y="761473"/>
                </a:lnTo>
                <a:lnTo>
                  <a:pt x="1005918" y="714561"/>
                </a:lnTo>
                <a:lnTo>
                  <a:pt x="1023295" y="666064"/>
                </a:lnTo>
                <a:lnTo>
                  <a:pt x="1027522" y="616069"/>
                </a:lnTo>
                <a:lnTo>
                  <a:pt x="1031130" y="562495"/>
                </a:lnTo>
                <a:lnTo>
                  <a:pt x="1057511" y="714766"/>
                </a:lnTo>
                <a:lnTo>
                  <a:pt x="1039526" y="759754"/>
                </a:lnTo>
                <a:lnTo>
                  <a:pt x="1008438" y="803505"/>
                </a:lnTo>
                <a:lnTo>
                  <a:pt x="989302" y="841845"/>
                </a:lnTo>
                <a:lnTo>
                  <a:pt x="944606" y="881442"/>
                </a:lnTo>
                <a:lnTo>
                  <a:pt x="911756" y="915022"/>
                </a:lnTo>
                <a:lnTo>
                  <a:pt x="865767" y="947163"/>
                </a:lnTo>
                <a:lnTo>
                  <a:pt x="831690" y="973657"/>
                </a:lnTo>
                <a:lnTo>
                  <a:pt x="784518" y="998967"/>
                </a:lnTo>
                <a:lnTo>
                  <a:pt x="736787" y="1021051"/>
                </a:lnTo>
                <a:lnTo>
                  <a:pt x="701033" y="1037869"/>
                </a:lnTo>
                <a:lnTo>
                  <a:pt x="652251" y="1053882"/>
                </a:lnTo>
                <a:lnTo>
                  <a:pt x="602975" y="1067051"/>
                </a:lnTo>
                <a:lnTo>
                  <a:pt x="553229" y="1077501"/>
                </a:lnTo>
                <a:lnTo>
                  <a:pt x="503276" y="1086759"/>
                </a:lnTo>
                <a:lnTo>
                  <a:pt x="453213" y="1095376"/>
                </a:lnTo>
                <a:lnTo>
                  <a:pt x="402783" y="1101883"/>
                </a:lnTo>
                <a:lnTo>
                  <a:pt x="364246" y="1102638"/>
                </a:lnTo>
                <a:lnTo>
                  <a:pt x="312321" y="1100508"/>
                </a:lnTo>
                <a:lnTo>
                  <a:pt x="259435" y="1092837"/>
                </a:lnTo>
                <a:lnTo>
                  <a:pt x="218327" y="1078751"/>
                </a:lnTo>
                <a:lnTo>
                  <a:pt x="176492" y="1060470"/>
                </a:lnTo>
                <a:lnTo>
                  <a:pt x="133940" y="1038047"/>
                </a:lnTo>
                <a:lnTo>
                  <a:pt x="90679" y="1011535"/>
                </a:lnTo>
                <a:lnTo>
                  <a:pt x="74956" y="995177"/>
                </a:lnTo>
                <a:close/>
              </a:path>
              <a:path w="2072640" h="1476375">
                <a:moveTo>
                  <a:pt x="6834" y="899562"/>
                </a:moveTo>
                <a:lnTo>
                  <a:pt x="0" y="860110"/>
                </a:lnTo>
                <a:lnTo>
                  <a:pt x="18628" y="818841"/>
                </a:lnTo>
                <a:lnTo>
                  <a:pt x="50237" y="778097"/>
                </a:lnTo>
                <a:lnTo>
                  <a:pt x="95450" y="741481"/>
                </a:lnTo>
                <a:lnTo>
                  <a:pt x="141743" y="711099"/>
                </a:lnTo>
                <a:lnTo>
                  <a:pt x="188951" y="685996"/>
                </a:lnTo>
                <a:lnTo>
                  <a:pt x="236908" y="665216"/>
                </a:lnTo>
                <a:lnTo>
                  <a:pt x="285447" y="647802"/>
                </a:lnTo>
                <a:lnTo>
                  <a:pt x="334238" y="631837"/>
                </a:lnTo>
                <a:lnTo>
                  <a:pt x="431696" y="599193"/>
                </a:lnTo>
                <a:lnTo>
                  <a:pt x="467986" y="585469"/>
                </a:lnTo>
                <a:lnTo>
                  <a:pt x="516930" y="570389"/>
                </a:lnTo>
                <a:lnTo>
                  <a:pt x="566083" y="556515"/>
                </a:lnTo>
                <a:lnTo>
                  <a:pt x="615514" y="544240"/>
                </a:lnTo>
                <a:lnTo>
                  <a:pt x="665255" y="533761"/>
                </a:lnTo>
                <a:lnTo>
                  <a:pt x="715274" y="524884"/>
                </a:lnTo>
                <a:lnTo>
                  <a:pt x="765499" y="517198"/>
                </a:lnTo>
                <a:lnTo>
                  <a:pt x="815859" y="510290"/>
                </a:lnTo>
                <a:lnTo>
                  <a:pt x="878796" y="501581"/>
                </a:lnTo>
                <a:lnTo>
                  <a:pt x="929212" y="494995"/>
                </a:lnTo>
                <a:lnTo>
                  <a:pt x="979548" y="487951"/>
                </a:lnTo>
                <a:lnTo>
                  <a:pt x="979608" y="488300"/>
                </a:lnTo>
                <a:lnTo>
                  <a:pt x="992230" y="486757"/>
                </a:lnTo>
                <a:lnTo>
                  <a:pt x="992344" y="487415"/>
                </a:lnTo>
                <a:lnTo>
                  <a:pt x="1004935" y="485693"/>
                </a:lnTo>
                <a:lnTo>
                  <a:pt x="1014026" y="538167"/>
                </a:lnTo>
                <a:lnTo>
                  <a:pt x="773015" y="560580"/>
                </a:lnTo>
                <a:lnTo>
                  <a:pt x="722313" y="565516"/>
                </a:lnTo>
                <a:lnTo>
                  <a:pt x="724293" y="576946"/>
                </a:lnTo>
                <a:lnTo>
                  <a:pt x="699175" y="580757"/>
                </a:lnTo>
                <a:lnTo>
                  <a:pt x="674006" y="584276"/>
                </a:lnTo>
                <a:lnTo>
                  <a:pt x="648984" y="588639"/>
                </a:lnTo>
                <a:lnTo>
                  <a:pt x="611791" y="597150"/>
                </a:lnTo>
                <a:lnTo>
                  <a:pt x="575292" y="609668"/>
                </a:lnTo>
                <a:lnTo>
                  <a:pt x="526326" y="624624"/>
                </a:lnTo>
                <a:lnTo>
                  <a:pt x="477399" y="639801"/>
                </a:lnTo>
                <a:lnTo>
                  <a:pt x="428502" y="655151"/>
                </a:lnTo>
                <a:lnTo>
                  <a:pt x="379626" y="670624"/>
                </a:lnTo>
                <a:lnTo>
                  <a:pt x="343276" y="684006"/>
                </a:lnTo>
                <a:lnTo>
                  <a:pt x="294418" y="699583"/>
                </a:lnTo>
                <a:lnTo>
                  <a:pt x="245743" y="716212"/>
                </a:lnTo>
                <a:lnTo>
                  <a:pt x="210098" y="733658"/>
                </a:lnTo>
                <a:lnTo>
                  <a:pt x="162606" y="757121"/>
                </a:lnTo>
                <a:lnTo>
                  <a:pt x="128444" y="783129"/>
                </a:lnTo>
                <a:lnTo>
                  <a:pt x="82735" y="816883"/>
                </a:lnTo>
                <a:lnTo>
                  <a:pt x="62380" y="848186"/>
                </a:lnTo>
                <a:lnTo>
                  <a:pt x="54645" y="877939"/>
                </a:lnTo>
                <a:lnTo>
                  <a:pt x="74956" y="995177"/>
                </a:lnTo>
                <a:lnTo>
                  <a:pt x="59233" y="978820"/>
                </a:lnTo>
                <a:lnTo>
                  <a:pt x="26589" y="939190"/>
                </a:lnTo>
                <a:lnTo>
                  <a:pt x="6834" y="899562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3799937" y="4066321"/>
            <a:ext cx="473709" cy="855980"/>
            <a:chOff x="13799937" y="4066321"/>
            <a:chExt cx="473709" cy="855980"/>
          </a:xfrm>
        </p:grpSpPr>
        <p:sp>
          <p:nvSpPr>
            <p:cNvPr id="5" name="object 5"/>
            <p:cNvSpPr/>
            <p:nvPr/>
          </p:nvSpPr>
          <p:spPr>
            <a:xfrm>
              <a:off x="13994704" y="4066321"/>
              <a:ext cx="144585" cy="1671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799937" y="4195303"/>
              <a:ext cx="349250" cy="521334"/>
            </a:xfrm>
            <a:custGeom>
              <a:avLst/>
              <a:gdLst/>
              <a:ahLst/>
              <a:cxnLst/>
              <a:rect l="l" t="t" r="r" b="b"/>
              <a:pathLst>
                <a:path w="349250" h="521335">
                  <a:moveTo>
                    <a:pt x="221700" y="521198"/>
                  </a:moveTo>
                  <a:lnTo>
                    <a:pt x="0" y="455529"/>
                  </a:lnTo>
                  <a:lnTo>
                    <a:pt x="125858" y="30436"/>
                  </a:lnTo>
                  <a:lnTo>
                    <a:pt x="133828" y="15394"/>
                  </a:lnTo>
                  <a:lnTo>
                    <a:pt x="146507" y="4938"/>
                  </a:lnTo>
                  <a:lnTo>
                    <a:pt x="162180" y="0"/>
                  </a:lnTo>
                  <a:lnTo>
                    <a:pt x="179135" y="1509"/>
                  </a:lnTo>
                  <a:lnTo>
                    <a:pt x="318632" y="42798"/>
                  </a:lnTo>
                  <a:lnTo>
                    <a:pt x="333675" y="50773"/>
                  </a:lnTo>
                  <a:lnTo>
                    <a:pt x="344134" y="63462"/>
                  </a:lnTo>
                  <a:lnTo>
                    <a:pt x="349082" y="79146"/>
                  </a:lnTo>
                  <a:lnTo>
                    <a:pt x="347590" y="96106"/>
                  </a:lnTo>
                  <a:lnTo>
                    <a:pt x="221700" y="521198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799937" y="4650832"/>
              <a:ext cx="222250" cy="208915"/>
            </a:xfrm>
            <a:custGeom>
              <a:avLst/>
              <a:gdLst/>
              <a:ahLst/>
              <a:cxnLst/>
              <a:rect l="l" t="t" r="r" b="b"/>
              <a:pathLst>
                <a:path w="222250" h="208914">
                  <a:moveTo>
                    <a:pt x="58881" y="208405"/>
                  </a:moveTo>
                  <a:lnTo>
                    <a:pt x="0" y="0"/>
                  </a:lnTo>
                  <a:lnTo>
                    <a:pt x="221700" y="65669"/>
                  </a:lnTo>
                  <a:lnTo>
                    <a:pt x="58881" y="208405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853961" y="4240870"/>
              <a:ext cx="349250" cy="664210"/>
            </a:xfrm>
            <a:custGeom>
              <a:avLst/>
              <a:gdLst/>
              <a:ahLst/>
              <a:cxnLst/>
              <a:rect l="l" t="t" r="r" b="b"/>
              <a:pathLst>
                <a:path w="349250" h="664210">
                  <a:moveTo>
                    <a:pt x="0" y="455529"/>
                  </a:moveTo>
                  <a:lnTo>
                    <a:pt x="58881" y="663940"/>
                  </a:lnTo>
                  <a:lnTo>
                    <a:pt x="221700" y="521167"/>
                  </a:lnTo>
                </a:path>
                <a:path w="349250" h="664210">
                  <a:moveTo>
                    <a:pt x="221700" y="521167"/>
                  </a:moveTo>
                  <a:lnTo>
                    <a:pt x="347559" y="96075"/>
                  </a:lnTo>
                  <a:lnTo>
                    <a:pt x="349069" y="79120"/>
                  </a:lnTo>
                  <a:lnTo>
                    <a:pt x="344130" y="63446"/>
                  </a:lnTo>
                  <a:lnTo>
                    <a:pt x="333674" y="50768"/>
                  </a:lnTo>
                  <a:lnTo>
                    <a:pt x="318632" y="42798"/>
                  </a:lnTo>
                  <a:lnTo>
                    <a:pt x="179135" y="1509"/>
                  </a:lnTo>
                  <a:lnTo>
                    <a:pt x="162180" y="0"/>
                  </a:lnTo>
                  <a:lnTo>
                    <a:pt x="146507" y="4938"/>
                  </a:lnTo>
                  <a:lnTo>
                    <a:pt x="133828" y="15394"/>
                  </a:lnTo>
                  <a:lnTo>
                    <a:pt x="125858" y="30436"/>
                  </a:lnTo>
                  <a:lnTo>
                    <a:pt x="0" y="455529"/>
                  </a:lnTo>
                  <a:lnTo>
                    <a:pt x="221700" y="521167"/>
                  </a:lnTo>
                  <a:close/>
                </a:path>
                <a:path w="349250" h="664210">
                  <a:moveTo>
                    <a:pt x="310318" y="221871"/>
                  </a:moveTo>
                  <a:lnTo>
                    <a:pt x="347559" y="96075"/>
                  </a:lnTo>
                  <a:lnTo>
                    <a:pt x="349069" y="79120"/>
                  </a:lnTo>
                  <a:lnTo>
                    <a:pt x="344130" y="63446"/>
                  </a:lnTo>
                  <a:lnTo>
                    <a:pt x="333674" y="50768"/>
                  </a:lnTo>
                  <a:lnTo>
                    <a:pt x="318632" y="42798"/>
                  </a:lnTo>
                  <a:lnTo>
                    <a:pt x="179135" y="1509"/>
                  </a:lnTo>
                  <a:lnTo>
                    <a:pt x="162180" y="0"/>
                  </a:lnTo>
                  <a:lnTo>
                    <a:pt x="146507" y="4938"/>
                  </a:lnTo>
                  <a:lnTo>
                    <a:pt x="133828" y="15394"/>
                  </a:lnTo>
                  <a:lnTo>
                    <a:pt x="125858" y="30436"/>
                  </a:lnTo>
                  <a:lnTo>
                    <a:pt x="88618" y="156202"/>
                  </a:lnTo>
                  <a:lnTo>
                    <a:pt x="310318" y="221871"/>
                  </a:lnTo>
                  <a:close/>
                </a:path>
              </a:pathLst>
            </a:custGeom>
            <a:ln w="34251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031602" y="4094743"/>
              <a:ext cx="178837" cy="2014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149303" y="4338191"/>
              <a:ext cx="107314" cy="288925"/>
            </a:xfrm>
            <a:custGeom>
              <a:avLst/>
              <a:gdLst/>
              <a:ahLst/>
              <a:cxnLst/>
              <a:rect l="l" t="t" r="r" b="b"/>
              <a:pathLst>
                <a:path w="107315" h="288925">
                  <a:moveTo>
                    <a:pt x="0" y="287588"/>
                  </a:moveTo>
                  <a:lnTo>
                    <a:pt x="36601" y="276387"/>
                  </a:lnTo>
                  <a:lnTo>
                    <a:pt x="105837" y="52093"/>
                  </a:lnTo>
                  <a:lnTo>
                    <a:pt x="107065" y="38393"/>
                  </a:lnTo>
                  <a:lnTo>
                    <a:pt x="103077" y="25727"/>
                  </a:lnTo>
                  <a:lnTo>
                    <a:pt x="94623" y="15478"/>
                  </a:lnTo>
                  <a:lnTo>
                    <a:pt x="82452" y="9029"/>
                  </a:lnTo>
                  <a:lnTo>
                    <a:pt x="51875" y="0"/>
                  </a:lnTo>
                </a:path>
              </a:pathLst>
            </a:custGeom>
            <a:ln w="34251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912843" y="4811717"/>
              <a:ext cx="341630" cy="93345"/>
            </a:xfrm>
            <a:custGeom>
              <a:avLst/>
              <a:gdLst/>
              <a:ahLst/>
              <a:cxnLst/>
              <a:rect l="l" t="t" r="r" b="b"/>
              <a:pathLst>
                <a:path w="341630" h="93345">
                  <a:moveTo>
                    <a:pt x="0" y="93093"/>
                  </a:moveTo>
                  <a:lnTo>
                    <a:pt x="92380" y="56191"/>
                  </a:lnTo>
                  <a:lnTo>
                    <a:pt x="146102" y="35155"/>
                  </a:lnTo>
                  <a:lnTo>
                    <a:pt x="220112" y="9233"/>
                  </a:lnTo>
                  <a:lnTo>
                    <a:pt x="273107" y="0"/>
                  </a:lnTo>
                  <a:lnTo>
                    <a:pt x="310525" y="8535"/>
                  </a:lnTo>
                  <a:lnTo>
                    <a:pt x="332963" y="28476"/>
                  </a:lnTo>
                  <a:lnTo>
                    <a:pt x="341021" y="53458"/>
                  </a:lnTo>
                  <a:lnTo>
                    <a:pt x="335298" y="77119"/>
                  </a:lnTo>
                  <a:lnTo>
                    <a:pt x="316390" y="93093"/>
                  </a:lnTo>
                </a:path>
              </a:pathLst>
            </a:custGeom>
            <a:ln w="34251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233774" y="613860"/>
            <a:ext cx="519430" cy="523875"/>
          </a:xfrm>
          <a:custGeom>
            <a:avLst/>
            <a:gdLst/>
            <a:ahLst/>
            <a:cxnLst/>
            <a:rect l="l" t="t" r="r" b="b"/>
            <a:pathLst>
              <a:path w="519429" h="523875">
                <a:moveTo>
                  <a:pt x="488508" y="232383"/>
                </a:moveTo>
                <a:lnTo>
                  <a:pt x="518332" y="259748"/>
                </a:lnTo>
                <a:lnTo>
                  <a:pt x="519410" y="269164"/>
                </a:lnTo>
                <a:lnTo>
                  <a:pt x="515276" y="295951"/>
                </a:lnTo>
                <a:lnTo>
                  <a:pt x="502692" y="349064"/>
                </a:lnTo>
                <a:lnTo>
                  <a:pt x="477899" y="403186"/>
                </a:lnTo>
                <a:lnTo>
                  <a:pt x="439851" y="456292"/>
                </a:lnTo>
                <a:lnTo>
                  <a:pt x="384277" y="488063"/>
                </a:lnTo>
                <a:lnTo>
                  <a:pt x="327086" y="510977"/>
                </a:lnTo>
                <a:lnTo>
                  <a:pt x="279047" y="523817"/>
                </a:lnTo>
                <a:lnTo>
                  <a:pt x="261145" y="519574"/>
                </a:lnTo>
                <a:lnTo>
                  <a:pt x="243796" y="509727"/>
                </a:lnTo>
                <a:lnTo>
                  <a:pt x="226481" y="495632"/>
                </a:lnTo>
                <a:lnTo>
                  <a:pt x="238475" y="487804"/>
                </a:lnTo>
                <a:lnTo>
                  <a:pt x="249787" y="480277"/>
                </a:lnTo>
                <a:lnTo>
                  <a:pt x="287761" y="460333"/>
                </a:lnTo>
                <a:lnTo>
                  <a:pt x="335644" y="442320"/>
                </a:lnTo>
                <a:lnTo>
                  <a:pt x="377165" y="422532"/>
                </a:lnTo>
                <a:lnTo>
                  <a:pt x="408416" y="393906"/>
                </a:lnTo>
                <a:lnTo>
                  <a:pt x="431054" y="357684"/>
                </a:lnTo>
                <a:lnTo>
                  <a:pt x="446736" y="315105"/>
                </a:lnTo>
                <a:lnTo>
                  <a:pt x="451503" y="300151"/>
                </a:lnTo>
                <a:lnTo>
                  <a:pt x="456969" y="285424"/>
                </a:lnTo>
                <a:lnTo>
                  <a:pt x="462638" y="270779"/>
                </a:lnTo>
                <a:lnTo>
                  <a:pt x="468015" y="256071"/>
                </a:lnTo>
                <a:lnTo>
                  <a:pt x="473034" y="245274"/>
                </a:lnTo>
                <a:lnTo>
                  <a:pt x="479901" y="236767"/>
                </a:lnTo>
                <a:lnTo>
                  <a:pt x="488508" y="232383"/>
                </a:lnTo>
                <a:close/>
              </a:path>
              <a:path w="519429" h="523875">
                <a:moveTo>
                  <a:pt x="338852" y="0"/>
                </a:moveTo>
                <a:lnTo>
                  <a:pt x="374775" y="24497"/>
                </a:lnTo>
                <a:lnTo>
                  <a:pt x="389406" y="108653"/>
                </a:lnTo>
                <a:lnTo>
                  <a:pt x="387883" y="159753"/>
                </a:lnTo>
                <a:lnTo>
                  <a:pt x="377559" y="209718"/>
                </a:lnTo>
                <a:lnTo>
                  <a:pt x="356351" y="258364"/>
                </a:lnTo>
                <a:lnTo>
                  <a:pt x="327219" y="299450"/>
                </a:lnTo>
                <a:lnTo>
                  <a:pt x="292007" y="333183"/>
                </a:lnTo>
                <a:lnTo>
                  <a:pt x="251850" y="360540"/>
                </a:lnTo>
                <a:lnTo>
                  <a:pt x="207887" y="382496"/>
                </a:lnTo>
                <a:lnTo>
                  <a:pt x="147199" y="402168"/>
                </a:lnTo>
                <a:lnTo>
                  <a:pt x="84201" y="415595"/>
                </a:lnTo>
                <a:lnTo>
                  <a:pt x="63179" y="416848"/>
                </a:lnTo>
                <a:lnTo>
                  <a:pt x="43502" y="412423"/>
                </a:lnTo>
                <a:lnTo>
                  <a:pt x="25255" y="403020"/>
                </a:lnTo>
                <a:lnTo>
                  <a:pt x="8523" y="389338"/>
                </a:lnTo>
                <a:lnTo>
                  <a:pt x="1880" y="380727"/>
                </a:lnTo>
                <a:lnTo>
                  <a:pt x="0" y="371824"/>
                </a:lnTo>
                <a:lnTo>
                  <a:pt x="2827" y="365006"/>
                </a:lnTo>
                <a:lnTo>
                  <a:pt x="47612" y="340720"/>
                </a:lnTo>
                <a:lnTo>
                  <a:pt x="92216" y="326153"/>
                </a:lnTo>
                <a:lnTo>
                  <a:pt x="156135" y="307097"/>
                </a:lnTo>
                <a:lnTo>
                  <a:pt x="187837" y="296937"/>
                </a:lnTo>
                <a:lnTo>
                  <a:pt x="225208" y="277641"/>
                </a:lnTo>
                <a:lnTo>
                  <a:pt x="253478" y="250196"/>
                </a:lnTo>
                <a:lnTo>
                  <a:pt x="273802" y="216260"/>
                </a:lnTo>
                <a:lnTo>
                  <a:pt x="287336" y="177490"/>
                </a:lnTo>
                <a:lnTo>
                  <a:pt x="300295" y="112149"/>
                </a:lnTo>
                <a:lnTo>
                  <a:pt x="309864" y="46027"/>
                </a:lnTo>
                <a:lnTo>
                  <a:pt x="311859" y="30579"/>
                </a:lnTo>
                <a:lnTo>
                  <a:pt x="315399" y="16425"/>
                </a:lnTo>
                <a:lnTo>
                  <a:pt x="323419" y="5565"/>
                </a:lnTo>
                <a:lnTo>
                  <a:pt x="338852" y="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62173" y="4284313"/>
            <a:ext cx="623570" cy="1074420"/>
          </a:xfrm>
          <a:custGeom>
            <a:avLst/>
            <a:gdLst/>
            <a:ahLst/>
            <a:cxnLst/>
            <a:rect l="l" t="t" r="r" b="b"/>
            <a:pathLst>
              <a:path w="623570" h="1074420">
                <a:moveTo>
                  <a:pt x="495459" y="1072289"/>
                </a:moveTo>
                <a:lnTo>
                  <a:pt x="456756" y="1059682"/>
                </a:lnTo>
                <a:lnTo>
                  <a:pt x="421675" y="999654"/>
                </a:lnTo>
                <a:lnTo>
                  <a:pt x="395438" y="952461"/>
                </a:lnTo>
                <a:lnTo>
                  <a:pt x="368728" y="905611"/>
                </a:lnTo>
                <a:lnTo>
                  <a:pt x="340738" y="859644"/>
                </a:lnTo>
                <a:lnTo>
                  <a:pt x="310663" y="815097"/>
                </a:lnTo>
                <a:lnTo>
                  <a:pt x="277035" y="772872"/>
                </a:lnTo>
                <a:lnTo>
                  <a:pt x="240025" y="733028"/>
                </a:lnTo>
                <a:lnTo>
                  <a:pt x="201183" y="694566"/>
                </a:lnTo>
                <a:lnTo>
                  <a:pt x="162059" y="656484"/>
                </a:lnTo>
                <a:lnTo>
                  <a:pt x="110505" y="624778"/>
                </a:lnTo>
                <a:lnTo>
                  <a:pt x="50731" y="609514"/>
                </a:lnTo>
                <a:lnTo>
                  <a:pt x="18036" y="598919"/>
                </a:lnTo>
                <a:lnTo>
                  <a:pt x="1074" y="581721"/>
                </a:lnTo>
                <a:lnTo>
                  <a:pt x="0" y="557736"/>
                </a:lnTo>
                <a:lnTo>
                  <a:pt x="14967" y="526780"/>
                </a:lnTo>
                <a:lnTo>
                  <a:pt x="44831" y="481493"/>
                </a:lnTo>
                <a:lnTo>
                  <a:pt x="73725" y="435766"/>
                </a:lnTo>
                <a:lnTo>
                  <a:pt x="101079" y="389189"/>
                </a:lnTo>
                <a:lnTo>
                  <a:pt x="126323" y="341349"/>
                </a:lnTo>
                <a:lnTo>
                  <a:pt x="148888" y="291833"/>
                </a:lnTo>
                <a:lnTo>
                  <a:pt x="165025" y="245921"/>
                </a:lnTo>
                <a:lnTo>
                  <a:pt x="175777" y="199420"/>
                </a:lnTo>
                <a:lnTo>
                  <a:pt x="182048" y="152229"/>
                </a:lnTo>
                <a:lnTo>
                  <a:pt x="184743" y="104249"/>
                </a:lnTo>
                <a:lnTo>
                  <a:pt x="185037" y="86018"/>
                </a:lnTo>
                <a:lnTo>
                  <a:pt x="185430" y="67817"/>
                </a:lnTo>
                <a:lnTo>
                  <a:pt x="191655" y="23464"/>
                </a:lnTo>
                <a:lnTo>
                  <a:pt x="203149" y="7823"/>
                </a:lnTo>
                <a:lnTo>
                  <a:pt x="209026" y="0"/>
                </a:lnTo>
                <a:lnTo>
                  <a:pt x="238465" y="27463"/>
                </a:lnTo>
                <a:lnTo>
                  <a:pt x="241080" y="35587"/>
                </a:lnTo>
                <a:lnTo>
                  <a:pt x="242320" y="39788"/>
                </a:lnTo>
                <a:lnTo>
                  <a:pt x="237006" y="42578"/>
                </a:lnTo>
                <a:lnTo>
                  <a:pt x="254739" y="84226"/>
                </a:lnTo>
                <a:lnTo>
                  <a:pt x="272130" y="126145"/>
                </a:lnTo>
                <a:lnTo>
                  <a:pt x="290828" y="167303"/>
                </a:lnTo>
                <a:lnTo>
                  <a:pt x="302003" y="187619"/>
                </a:lnTo>
                <a:lnTo>
                  <a:pt x="240420" y="209210"/>
                </a:lnTo>
                <a:lnTo>
                  <a:pt x="226353" y="261282"/>
                </a:lnTo>
                <a:lnTo>
                  <a:pt x="209223" y="311638"/>
                </a:lnTo>
                <a:lnTo>
                  <a:pt x="189139" y="360374"/>
                </a:lnTo>
                <a:lnTo>
                  <a:pt x="166213" y="407585"/>
                </a:lnTo>
                <a:lnTo>
                  <a:pt x="140555" y="453364"/>
                </a:lnTo>
                <a:lnTo>
                  <a:pt x="112276" y="497808"/>
                </a:lnTo>
                <a:lnTo>
                  <a:pt x="81487" y="541012"/>
                </a:lnTo>
                <a:lnTo>
                  <a:pt x="129931" y="560057"/>
                </a:lnTo>
                <a:lnTo>
                  <a:pt x="174056" y="583379"/>
                </a:lnTo>
                <a:lnTo>
                  <a:pt x="214358" y="610552"/>
                </a:lnTo>
                <a:lnTo>
                  <a:pt x="251328" y="641147"/>
                </a:lnTo>
                <a:lnTo>
                  <a:pt x="285460" y="674736"/>
                </a:lnTo>
                <a:lnTo>
                  <a:pt x="317249" y="710894"/>
                </a:lnTo>
                <a:lnTo>
                  <a:pt x="347186" y="749191"/>
                </a:lnTo>
                <a:lnTo>
                  <a:pt x="375766" y="789200"/>
                </a:lnTo>
                <a:lnTo>
                  <a:pt x="403482" y="830494"/>
                </a:lnTo>
                <a:lnTo>
                  <a:pt x="430827" y="872646"/>
                </a:lnTo>
                <a:lnTo>
                  <a:pt x="497564" y="849249"/>
                </a:lnTo>
                <a:lnTo>
                  <a:pt x="500284" y="911175"/>
                </a:lnTo>
                <a:lnTo>
                  <a:pt x="505378" y="964962"/>
                </a:lnTo>
                <a:lnTo>
                  <a:pt x="513825" y="1008876"/>
                </a:lnTo>
                <a:lnTo>
                  <a:pt x="517032" y="1023465"/>
                </a:lnTo>
                <a:lnTo>
                  <a:pt x="518982" y="1039072"/>
                </a:lnTo>
                <a:lnTo>
                  <a:pt x="517031" y="1052962"/>
                </a:lnTo>
                <a:lnTo>
                  <a:pt x="509687" y="1064310"/>
                </a:lnTo>
                <a:lnTo>
                  <a:pt x="495459" y="1072289"/>
                </a:lnTo>
                <a:close/>
              </a:path>
              <a:path w="623570" h="1074420">
                <a:moveTo>
                  <a:pt x="497564" y="849249"/>
                </a:moveTo>
                <a:lnTo>
                  <a:pt x="430827" y="872646"/>
                </a:lnTo>
                <a:lnTo>
                  <a:pt x="432636" y="823543"/>
                </a:lnTo>
                <a:lnTo>
                  <a:pt x="434559" y="774890"/>
                </a:lnTo>
                <a:lnTo>
                  <a:pt x="437291" y="726780"/>
                </a:lnTo>
                <a:lnTo>
                  <a:pt x="441529" y="679303"/>
                </a:lnTo>
                <a:lnTo>
                  <a:pt x="447969" y="632553"/>
                </a:lnTo>
                <a:lnTo>
                  <a:pt x="457306" y="586620"/>
                </a:lnTo>
                <a:lnTo>
                  <a:pt x="470237" y="541596"/>
                </a:lnTo>
                <a:lnTo>
                  <a:pt x="487456" y="497574"/>
                </a:lnTo>
                <a:lnTo>
                  <a:pt x="509661" y="454645"/>
                </a:lnTo>
                <a:lnTo>
                  <a:pt x="461142" y="431020"/>
                </a:lnTo>
                <a:lnTo>
                  <a:pt x="415993" y="403751"/>
                </a:lnTo>
                <a:lnTo>
                  <a:pt x="374145" y="372685"/>
                </a:lnTo>
                <a:lnTo>
                  <a:pt x="335763" y="337879"/>
                </a:lnTo>
                <a:lnTo>
                  <a:pt x="300660" y="299072"/>
                </a:lnTo>
                <a:lnTo>
                  <a:pt x="268882" y="256216"/>
                </a:lnTo>
                <a:lnTo>
                  <a:pt x="240420" y="209210"/>
                </a:lnTo>
                <a:lnTo>
                  <a:pt x="302003" y="187619"/>
                </a:lnTo>
                <a:lnTo>
                  <a:pt x="312479" y="206664"/>
                </a:lnTo>
                <a:lnTo>
                  <a:pt x="341639" y="247356"/>
                </a:lnTo>
                <a:lnTo>
                  <a:pt x="375362" y="283734"/>
                </a:lnTo>
                <a:lnTo>
                  <a:pt x="413000" y="316091"/>
                </a:lnTo>
                <a:lnTo>
                  <a:pt x="453987" y="344767"/>
                </a:lnTo>
                <a:lnTo>
                  <a:pt x="497437" y="369917"/>
                </a:lnTo>
                <a:lnTo>
                  <a:pt x="553313" y="379339"/>
                </a:lnTo>
                <a:lnTo>
                  <a:pt x="586733" y="380180"/>
                </a:lnTo>
                <a:lnTo>
                  <a:pt x="599770" y="381590"/>
                </a:lnTo>
                <a:lnTo>
                  <a:pt x="611150" y="386752"/>
                </a:lnTo>
                <a:lnTo>
                  <a:pt x="619980" y="398351"/>
                </a:lnTo>
                <a:lnTo>
                  <a:pt x="623428" y="412673"/>
                </a:lnTo>
                <a:lnTo>
                  <a:pt x="620483" y="424717"/>
                </a:lnTo>
                <a:lnTo>
                  <a:pt x="612981" y="435228"/>
                </a:lnTo>
                <a:lnTo>
                  <a:pt x="602756" y="444956"/>
                </a:lnTo>
                <a:lnTo>
                  <a:pt x="573040" y="476110"/>
                </a:lnTo>
                <a:lnTo>
                  <a:pt x="550103" y="511081"/>
                </a:lnTo>
                <a:lnTo>
                  <a:pt x="533260" y="549348"/>
                </a:lnTo>
                <a:lnTo>
                  <a:pt x="521826" y="590392"/>
                </a:lnTo>
                <a:lnTo>
                  <a:pt x="511819" y="643598"/>
                </a:lnTo>
                <a:lnTo>
                  <a:pt x="504435" y="696914"/>
                </a:lnTo>
                <a:lnTo>
                  <a:pt x="499633" y="750335"/>
                </a:lnTo>
                <a:lnTo>
                  <a:pt x="497368" y="803856"/>
                </a:lnTo>
                <a:lnTo>
                  <a:pt x="497564" y="849249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0408" y="9422301"/>
            <a:ext cx="476884" cy="422909"/>
          </a:xfrm>
          <a:custGeom>
            <a:avLst/>
            <a:gdLst/>
            <a:ahLst/>
            <a:cxnLst/>
            <a:rect l="l" t="t" r="r" b="b"/>
            <a:pathLst>
              <a:path w="476884" h="422909">
                <a:moveTo>
                  <a:pt x="327624" y="368573"/>
                </a:moveTo>
                <a:lnTo>
                  <a:pt x="307325" y="408257"/>
                </a:lnTo>
                <a:lnTo>
                  <a:pt x="258036" y="419440"/>
                </a:lnTo>
                <a:lnTo>
                  <a:pt x="208050" y="422866"/>
                </a:lnTo>
                <a:lnTo>
                  <a:pt x="177744" y="420795"/>
                </a:lnTo>
                <a:lnTo>
                  <a:pt x="118602" y="407254"/>
                </a:lnTo>
                <a:lnTo>
                  <a:pt x="71380" y="371037"/>
                </a:lnTo>
                <a:lnTo>
                  <a:pt x="31147" y="330255"/>
                </a:lnTo>
                <a:lnTo>
                  <a:pt x="2832" y="293700"/>
                </a:lnTo>
                <a:lnTo>
                  <a:pt x="0" y="276836"/>
                </a:lnTo>
                <a:lnTo>
                  <a:pt x="2159" y="258435"/>
                </a:lnTo>
                <a:lnTo>
                  <a:pt x="7963" y="238539"/>
                </a:lnTo>
                <a:lnTo>
                  <a:pt x="18984" y="246006"/>
                </a:lnTo>
                <a:lnTo>
                  <a:pt x="29504" y="252998"/>
                </a:lnTo>
                <a:lnTo>
                  <a:pt x="60261" y="278379"/>
                </a:lnTo>
                <a:lnTo>
                  <a:pt x="92944" y="312943"/>
                </a:lnTo>
                <a:lnTo>
                  <a:pt x="124849" y="341420"/>
                </a:lnTo>
                <a:lnTo>
                  <a:pt x="160604" y="357924"/>
                </a:lnTo>
                <a:lnTo>
                  <a:pt x="199747" y="364319"/>
                </a:lnTo>
                <a:lnTo>
                  <a:pt x="241815" y="362473"/>
                </a:lnTo>
                <a:lnTo>
                  <a:pt x="256322" y="361190"/>
                </a:lnTo>
                <a:lnTo>
                  <a:pt x="270887" y="360588"/>
                </a:lnTo>
                <a:lnTo>
                  <a:pt x="285456" y="360189"/>
                </a:lnTo>
                <a:lnTo>
                  <a:pt x="299974" y="359517"/>
                </a:lnTo>
                <a:lnTo>
                  <a:pt x="311018" y="359941"/>
                </a:lnTo>
                <a:lnTo>
                  <a:pt x="320770" y="362773"/>
                </a:lnTo>
                <a:lnTo>
                  <a:pt x="327624" y="368573"/>
                </a:lnTo>
                <a:close/>
              </a:path>
              <a:path w="476884" h="422909">
                <a:moveTo>
                  <a:pt x="472327" y="156917"/>
                </a:moveTo>
                <a:lnTo>
                  <a:pt x="476718" y="172271"/>
                </a:lnTo>
                <a:lnTo>
                  <a:pt x="473038" y="185219"/>
                </a:lnTo>
                <a:lnTo>
                  <a:pt x="464344" y="196493"/>
                </a:lnTo>
                <a:lnTo>
                  <a:pt x="397662" y="239239"/>
                </a:lnTo>
                <a:lnTo>
                  <a:pt x="353417" y="256276"/>
                </a:lnTo>
                <a:lnTo>
                  <a:pt x="306967" y="265366"/>
                </a:lnTo>
                <a:lnTo>
                  <a:pt x="257716" y="264654"/>
                </a:lnTo>
                <a:lnTo>
                  <a:pt x="212071" y="254439"/>
                </a:lnTo>
                <a:lnTo>
                  <a:pt x="170519" y="236375"/>
                </a:lnTo>
                <a:lnTo>
                  <a:pt x="132635" y="211785"/>
                </a:lnTo>
                <a:lnTo>
                  <a:pt x="97995" y="181994"/>
                </a:lnTo>
                <a:lnTo>
                  <a:pt x="59272" y="137052"/>
                </a:lnTo>
                <a:lnTo>
                  <a:pt x="25057" y="87888"/>
                </a:lnTo>
                <a:lnTo>
                  <a:pt x="13081" y="51875"/>
                </a:lnTo>
                <a:lnTo>
                  <a:pt x="14537" y="32863"/>
                </a:lnTo>
                <a:lnTo>
                  <a:pt x="20199" y="13614"/>
                </a:lnTo>
                <a:lnTo>
                  <a:pt x="25168" y="4824"/>
                </a:lnTo>
                <a:lnTo>
                  <a:pt x="32093" y="24"/>
                </a:lnTo>
                <a:lnTo>
                  <a:pt x="38949" y="0"/>
                </a:lnTo>
                <a:lnTo>
                  <a:pt x="47223" y="4405"/>
                </a:lnTo>
                <a:lnTo>
                  <a:pt x="75878" y="29658"/>
                </a:lnTo>
                <a:lnTo>
                  <a:pt x="104431" y="62650"/>
                </a:lnTo>
                <a:lnTo>
                  <a:pt x="143792" y="110582"/>
                </a:lnTo>
                <a:lnTo>
                  <a:pt x="163920" y="134101"/>
                </a:lnTo>
                <a:lnTo>
                  <a:pt x="193907" y="159198"/>
                </a:lnTo>
                <a:lnTo>
                  <a:pt x="227577" y="173570"/>
                </a:lnTo>
                <a:lnTo>
                  <a:pt x="263929" y="178804"/>
                </a:lnTo>
                <a:lnTo>
                  <a:pt x="301965" y="176485"/>
                </a:lnTo>
                <a:lnTo>
                  <a:pt x="362515" y="164135"/>
                </a:lnTo>
                <a:lnTo>
                  <a:pt x="422508" y="148599"/>
                </a:lnTo>
                <a:lnTo>
                  <a:pt x="436438" y="144763"/>
                </a:lnTo>
                <a:lnTo>
                  <a:pt x="449819" y="142716"/>
                </a:lnTo>
                <a:lnTo>
                  <a:pt x="461999" y="145690"/>
                </a:lnTo>
                <a:lnTo>
                  <a:pt x="472327" y="156917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3502" y="3755197"/>
            <a:ext cx="476250" cy="403225"/>
          </a:xfrm>
          <a:custGeom>
            <a:avLst/>
            <a:gdLst/>
            <a:ahLst/>
            <a:cxnLst/>
            <a:rect l="l" t="t" r="r" b="b"/>
            <a:pathLst>
              <a:path w="476250" h="403225">
                <a:moveTo>
                  <a:pt x="27919" y="142373"/>
                </a:moveTo>
                <a:lnTo>
                  <a:pt x="21030" y="135650"/>
                </a:lnTo>
                <a:lnTo>
                  <a:pt x="18422" y="126803"/>
                </a:lnTo>
                <a:lnTo>
                  <a:pt x="18147" y="116013"/>
                </a:lnTo>
                <a:lnTo>
                  <a:pt x="20166" y="105613"/>
                </a:lnTo>
                <a:lnTo>
                  <a:pt x="60585" y="62605"/>
                </a:lnTo>
                <a:lnTo>
                  <a:pt x="101382" y="33520"/>
                </a:lnTo>
                <a:lnTo>
                  <a:pt x="156340" y="7276"/>
                </a:lnTo>
                <a:lnTo>
                  <a:pt x="185768" y="0"/>
                </a:lnTo>
                <a:lnTo>
                  <a:pt x="216803" y="503"/>
                </a:lnTo>
                <a:lnTo>
                  <a:pt x="272895" y="12571"/>
                </a:lnTo>
                <a:lnTo>
                  <a:pt x="328036" y="27929"/>
                </a:lnTo>
                <a:lnTo>
                  <a:pt x="362884" y="65846"/>
                </a:lnTo>
                <a:lnTo>
                  <a:pt x="368354" y="85837"/>
                </a:lnTo>
                <a:lnTo>
                  <a:pt x="355055" y="85243"/>
                </a:lnTo>
                <a:lnTo>
                  <a:pt x="342432" y="84793"/>
                </a:lnTo>
                <a:lnTo>
                  <a:pt x="302939" y="79267"/>
                </a:lnTo>
                <a:lnTo>
                  <a:pt x="256999" y="66925"/>
                </a:lnTo>
                <a:lnTo>
                  <a:pt x="214907" y="59363"/>
                </a:lnTo>
                <a:lnTo>
                  <a:pt x="175803" y="64017"/>
                </a:lnTo>
                <a:lnTo>
                  <a:pt x="139104" y="79058"/>
                </a:lnTo>
                <a:lnTo>
                  <a:pt x="104226" y="102653"/>
                </a:lnTo>
                <a:lnTo>
                  <a:pt x="92537" y="111340"/>
                </a:lnTo>
                <a:lnTo>
                  <a:pt x="80442" y="119477"/>
                </a:lnTo>
                <a:lnTo>
                  <a:pt x="68237" y="127444"/>
                </a:lnTo>
                <a:lnTo>
                  <a:pt x="56220" y="135615"/>
                </a:lnTo>
                <a:lnTo>
                  <a:pt x="46587" y="141035"/>
                </a:lnTo>
                <a:lnTo>
                  <a:pt x="36796" y="143727"/>
                </a:lnTo>
                <a:lnTo>
                  <a:pt x="27919" y="142373"/>
                </a:lnTo>
                <a:close/>
              </a:path>
              <a:path w="476250" h="403225">
                <a:moveTo>
                  <a:pt x="15420" y="398461"/>
                </a:moveTo>
                <a:lnTo>
                  <a:pt x="3642" y="387677"/>
                </a:lnTo>
                <a:lnTo>
                  <a:pt x="0" y="374719"/>
                </a:lnTo>
                <a:lnTo>
                  <a:pt x="1506" y="360562"/>
                </a:lnTo>
                <a:lnTo>
                  <a:pt x="35946" y="289234"/>
                </a:lnTo>
                <a:lnTo>
                  <a:pt x="64726" y="251557"/>
                </a:lnTo>
                <a:lnTo>
                  <a:pt x="99546" y="219497"/>
                </a:lnTo>
                <a:lnTo>
                  <a:pt x="141882" y="194322"/>
                </a:lnTo>
                <a:lnTo>
                  <a:pt x="186121" y="179132"/>
                </a:lnTo>
                <a:lnTo>
                  <a:pt x="230982" y="172773"/>
                </a:lnTo>
                <a:lnTo>
                  <a:pt x="276133" y="173894"/>
                </a:lnTo>
                <a:lnTo>
                  <a:pt x="321242" y="181144"/>
                </a:lnTo>
                <a:lnTo>
                  <a:pt x="377761" y="199167"/>
                </a:lnTo>
                <a:lnTo>
                  <a:pt x="432650" y="223146"/>
                </a:lnTo>
                <a:lnTo>
                  <a:pt x="470417" y="264523"/>
                </a:lnTo>
                <a:lnTo>
                  <a:pt x="476036" y="293984"/>
                </a:lnTo>
                <a:lnTo>
                  <a:pt x="472651" y="301692"/>
                </a:lnTo>
                <a:lnTo>
                  <a:pt x="432204" y="302203"/>
                </a:lnTo>
                <a:lnTo>
                  <a:pt x="378231" y="286200"/>
                </a:lnTo>
                <a:lnTo>
                  <a:pt x="319602" y="265964"/>
                </a:lnTo>
                <a:lnTo>
                  <a:pt x="290141" y="256461"/>
                </a:lnTo>
                <a:lnTo>
                  <a:pt x="251454" y="250774"/>
                </a:lnTo>
                <a:lnTo>
                  <a:pt x="215242" y="256153"/>
                </a:lnTo>
                <a:lnTo>
                  <a:pt x="181528" y="270723"/>
                </a:lnTo>
                <a:lnTo>
                  <a:pt x="150333" y="292609"/>
                </a:lnTo>
                <a:lnTo>
                  <a:pt x="105207" y="334828"/>
                </a:lnTo>
                <a:lnTo>
                  <a:pt x="62223" y="379470"/>
                </a:lnTo>
                <a:lnTo>
                  <a:pt x="52361" y="390030"/>
                </a:lnTo>
                <a:lnTo>
                  <a:pt x="42032" y="398779"/>
                </a:lnTo>
                <a:lnTo>
                  <a:pt x="30098" y="402621"/>
                </a:lnTo>
                <a:lnTo>
                  <a:pt x="15420" y="398461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0804" y="628682"/>
            <a:ext cx="916940" cy="1144270"/>
          </a:xfrm>
          <a:custGeom>
            <a:avLst/>
            <a:gdLst/>
            <a:ahLst/>
            <a:cxnLst/>
            <a:rect l="l" t="t" r="r" b="b"/>
            <a:pathLst>
              <a:path w="916939" h="1144270">
                <a:moveTo>
                  <a:pt x="309347" y="1144115"/>
                </a:moveTo>
                <a:lnTo>
                  <a:pt x="299044" y="1141624"/>
                </a:lnTo>
                <a:lnTo>
                  <a:pt x="294209" y="1134111"/>
                </a:lnTo>
                <a:lnTo>
                  <a:pt x="292113" y="1128309"/>
                </a:lnTo>
                <a:lnTo>
                  <a:pt x="290312" y="1122951"/>
                </a:lnTo>
                <a:lnTo>
                  <a:pt x="291558" y="1115914"/>
                </a:lnTo>
                <a:lnTo>
                  <a:pt x="302366" y="1071323"/>
                </a:lnTo>
                <a:lnTo>
                  <a:pt x="312589" y="1032898"/>
                </a:lnTo>
                <a:lnTo>
                  <a:pt x="365508" y="848001"/>
                </a:lnTo>
                <a:lnTo>
                  <a:pt x="392045" y="755614"/>
                </a:lnTo>
                <a:lnTo>
                  <a:pt x="418676" y="663300"/>
                </a:lnTo>
                <a:lnTo>
                  <a:pt x="419577" y="659838"/>
                </a:lnTo>
                <a:lnTo>
                  <a:pt x="420107" y="656300"/>
                </a:lnTo>
                <a:lnTo>
                  <a:pt x="421086" y="651511"/>
                </a:lnTo>
                <a:lnTo>
                  <a:pt x="418489" y="651939"/>
                </a:lnTo>
                <a:lnTo>
                  <a:pt x="415816" y="652736"/>
                </a:lnTo>
                <a:lnTo>
                  <a:pt x="413366" y="653386"/>
                </a:lnTo>
                <a:lnTo>
                  <a:pt x="364612" y="671804"/>
                </a:lnTo>
                <a:lnTo>
                  <a:pt x="315822" y="690178"/>
                </a:lnTo>
                <a:lnTo>
                  <a:pt x="267018" y="708614"/>
                </a:lnTo>
                <a:lnTo>
                  <a:pt x="218227" y="727218"/>
                </a:lnTo>
                <a:lnTo>
                  <a:pt x="169472" y="746097"/>
                </a:lnTo>
                <a:lnTo>
                  <a:pt x="113417" y="769536"/>
                </a:lnTo>
                <a:lnTo>
                  <a:pt x="85601" y="781812"/>
                </a:lnTo>
                <a:lnTo>
                  <a:pt x="57720" y="794057"/>
                </a:lnTo>
                <a:lnTo>
                  <a:pt x="50284" y="797400"/>
                </a:lnTo>
                <a:lnTo>
                  <a:pt x="42862" y="800854"/>
                </a:lnTo>
                <a:lnTo>
                  <a:pt x="35385" y="804224"/>
                </a:lnTo>
                <a:lnTo>
                  <a:pt x="27784" y="807318"/>
                </a:lnTo>
                <a:lnTo>
                  <a:pt x="19608" y="809088"/>
                </a:lnTo>
                <a:lnTo>
                  <a:pt x="12296" y="808228"/>
                </a:lnTo>
                <a:lnTo>
                  <a:pt x="6271" y="804969"/>
                </a:lnTo>
                <a:lnTo>
                  <a:pt x="1957" y="799541"/>
                </a:lnTo>
                <a:lnTo>
                  <a:pt x="0" y="792886"/>
                </a:lnTo>
                <a:lnTo>
                  <a:pt x="748" y="786101"/>
                </a:lnTo>
                <a:lnTo>
                  <a:pt x="31315" y="761104"/>
                </a:lnTo>
                <a:lnTo>
                  <a:pt x="73674" y="742549"/>
                </a:lnTo>
                <a:lnTo>
                  <a:pt x="143818" y="713030"/>
                </a:lnTo>
                <a:lnTo>
                  <a:pt x="179153" y="698757"/>
                </a:lnTo>
                <a:lnTo>
                  <a:pt x="224222" y="681021"/>
                </a:lnTo>
                <a:lnTo>
                  <a:pt x="269390" y="663480"/>
                </a:lnTo>
                <a:lnTo>
                  <a:pt x="314624" y="646072"/>
                </a:lnTo>
                <a:lnTo>
                  <a:pt x="405153" y="611407"/>
                </a:lnTo>
                <a:lnTo>
                  <a:pt x="408790" y="610615"/>
                </a:lnTo>
                <a:lnTo>
                  <a:pt x="412468" y="608681"/>
                </a:lnTo>
                <a:lnTo>
                  <a:pt x="417148" y="606567"/>
                </a:lnTo>
                <a:lnTo>
                  <a:pt x="382696" y="567468"/>
                </a:lnTo>
                <a:lnTo>
                  <a:pt x="353582" y="525107"/>
                </a:lnTo>
                <a:lnTo>
                  <a:pt x="326934" y="481307"/>
                </a:lnTo>
                <a:lnTo>
                  <a:pt x="299882" y="437892"/>
                </a:lnTo>
                <a:lnTo>
                  <a:pt x="267482" y="391461"/>
                </a:lnTo>
                <a:lnTo>
                  <a:pt x="256533" y="376062"/>
                </a:lnTo>
                <a:lnTo>
                  <a:pt x="252914" y="371100"/>
                </a:lnTo>
                <a:lnTo>
                  <a:pt x="245305" y="361100"/>
                </a:lnTo>
                <a:lnTo>
                  <a:pt x="239965" y="352587"/>
                </a:lnTo>
                <a:lnTo>
                  <a:pt x="237583" y="345632"/>
                </a:lnTo>
                <a:lnTo>
                  <a:pt x="238256" y="340201"/>
                </a:lnTo>
                <a:lnTo>
                  <a:pt x="242082" y="336261"/>
                </a:lnTo>
                <a:lnTo>
                  <a:pt x="249321" y="333966"/>
                </a:lnTo>
                <a:lnTo>
                  <a:pt x="255432" y="335417"/>
                </a:lnTo>
                <a:lnTo>
                  <a:pt x="300407" y="388824"/>
                </a:lnTo>
                <a:lnTo>
                  <a:pt x="334536" y="433656"/>
                </a:lnTo>
                <a:lnTo>
                  <a:pt x="367177" y="481638"/>
                </a:lnTo>
                <a:lnTo>
                  <a:pt x="383217" y="505896"/>
                </a:lnTo>
                <a:lnTo>
                  <a:pt x="399623" y="529868"/>
                </a:lnTo>
                <a:lnTo>
                  <a:pt x="408692" y="541798"/>
                </a:lnTo>
                <a:lnTo>
                  <a:pt x="418496" y="553590"/>
                </a:lnTo>
                <a:lnTo>
                  <a:pt x="428932" y="565655"/>
                </a:lnTo>
                <a:lnTo>
                  <a:pt x="439898" y="578404"/>
                </a:lnTo>
                <a:lnTo>
                  <a:pt x="441885" y="571518"/>
                </a:lnTo>
                <a:lnTo>
                  <a:pt x="443009" y="567910"/>
                </a:lnTo>
                <a:lnTo>
                  <a:pt x="456496" y="514791"/>
                </a:lnTo>
                <a:lnTo>
                  <a:pt x="494060" y="366295"/>
                </a:lnTo>
                <a:lnTo>
                  <a:pt x="506661" y="316807"/>
                </a:lnTo>
                <a:lnTo>
                  <a:pt x="519355" y="267342"/>
                </a:lnTo>
                <a:lnTo>
                  <a:pt x="532173" y="217911"/>
                </a:lnTo>
                <a:lnTo>
                  <a:pt x="545146" y="168526"/>
                </a:lnTo>
                <a:lnTo>
                  <a:pt x="556148" y="130248"/>
                </a:lnTo>
                <a:lnTo>
                  <a:pt x="568316" y="92281"/>
                </a:lnTo>
                <a:lnTo>
                  <a:pt x="580971" y="54413"/>
                </a:lnTo>
                <a:lnTo>
                  <a:pt x="593432" y="16433"/>
                </a:lnTo>
                <a:lnTo>
                  <a:pt x="594518" y="13009"/>
                </a:lnTo>
                <a:lnTo>
                  <a:pt x="595608" y="8626"/>
                </a:lnTo>
                <a:lnTo>
                  <a:pt x="598284" y="6870"/>
                </a:lnTo>
                <a:lnTo>
                  <a:pt x="603152" y="3836"/>
                </a:lnTo>
                <a:lnTo>
                  <a:pt x="609729" y="0"/>
                </a:lnTo>
                <a:lnTo>
                  <a:pt x="618844" y="2631"/>
                </a:lnTo>
                <a:lnTo>
                  <a:pt x="623460" y="9332"/>
                </a:lnTo>
                <a:lnTo>
                  <a:pt x="625836" y="20373"/>
                </a:lnTo>
                <a:lnTo>
                  <a:pt x="624181" y="27519"/>
                </a:lnTo>
                <a:lnTo>
                  <a:pt x="622345" y="33668"/>
                </a:lnTo>
                <a:lnTo>
                  <a:pt x="614752" y="59893"/>
                </a:lnTo>
                <a:lnTo>
                  <a:pt x="599290" y="112288"/>
                </a:lnTo>
                <a:lnTo>
                  <a:pt x="579802" y="185088"/>
                </a:lnTo>
                <a:lnTo>
                  <a:pt x="567656" y="231594"/>
                </a:lnTo>
                <a:lnTo>
                  <a:pt x="555560" y="278101"/>
                </a:lnTo>
                <a:lnTo>
                  <a:pt x="531476" y="371133"/>
                </a:lnTo>
                <a:lnTo>
                  <a:pt x="507462" y="464220"/>
                </a:lnTo>
                <a:lnTo>
                  <a:pt x="494796" y="514596"/>
                </a:lnTo>
                <a:lnTo>
                  <a:pt x="481355" y="569226"/>
                </a:lnTo>
                <a:lnTo>
                  <a:pt x="480674" y="573501"/>
                </a:lnTo>
                <a:lnTo>
                  <a:pt x="479582" y="578843"/>
                </a:lnTo>
                <a:lnTo>
                  <a:pt x="481771" y="578523"/>
                </a:lnTo>
                <a:lnTo>
                  <a:pt x="484183" y="578057"/>
                </a:lnTo>
                <a:lnTo>
                  <a:pt x="486225" y="577515"/>
                </a:lnTo>
                <a:lnTo>
                  <a:pt x="734326" y="474264"/>
                </a:lnTo>
                <a:lnTo>
                  <a:pt x="833575" y="433037"/>
                </a:lnTo>
                <a:lnTo>
                  <a:pt x="857808" y="422760"/>
                </a:lnTo>
                <a:lnTo>
                  <a:pt x="870028" y="417957"/>
                </a:lnTo>
                <a:lnTo>
                  <a:pt x="882482" y="413868"/>
                </a:lnTo>
                <a:lnTo>
                  <a:pt x="888794" y="412919"/>
                </a:lnTo>
                <a:lnTo>
                  <a:pt x="895516" y="413151"/>
                </a:lnTo>
                <a:lnTo>
                  <a:pt x="902285" y="414221"/>
                </a:lnTo>
                <a:lnTo>
                  <a:pt x="908735" y="415782"/>
                </a:lnTo>
                <a:lnTo>
                  <a:pt x="912366" y="416909"/>
                </a:lnTo>
                <a:lnTo>
                  <a:pt x="916645" y="424309"/>
                </a:lnTo>
                <a:lnTo>
                  <a:pt x="916373" y="428475"/>
                </a:lnTo>
                <a:lnTo>
                  <a:pt x="916172" y="433231"/>
                </a:lnTo>
                <a:lnTo>
                  <a:pt x="864273" y="463494"/>
                </a:lnTo>
                <a:lnTo>
                  <a:pt x="819953" y="483600"/>
                </a:lnTo>
                <a:lnTo>
                  <a:pt x="768158" y="505267"/>
                </a:lnTo>
                <a:lnTo>
                  <a:pt x="716190" y="526717"/>
                </a:lnTo>
                <a:lnTo>
                  <a:pt x="664166" y="548085"/>
                </a:lnTo>
                <a:lnTo>
                  <a:pt x="612205" y="569501"/>
                </a:lnTo>
                <a:lnTo>
                  <a:pt x="553081" y="594377"/>
                </a:lnTo>
                <a:lnTo>
                  <a:pt x="494068" y="619418"/>
                </a:lnTo>
                <a:lnTo>
                  <a:pt x="488273" y="622263"/>
                </a:lnTo>
                <a:lnTo>
                  <a:pt x="484001" y="624268"/>
                </a:lnTo>
                <a:lnTo>
                  <a:pt x="498898" y="645162"/>
                </a:lnTo>
                <a:lnTo>
                  <a:pt x="513579" y="665867"/>
                </a:lnTo>
                <a:lnTo>
                  <a:pt x="528401" y="686241"/>
                </a:lnTo>
                <a:lnTo>
                  <a:pt x="543717" y="706141"/>
                </a:lnTo>
                <a:lnTo>
                  <a:pt x="569083" y="737415"/>
                </a:lnTo>
                <a:lnTo>
                  <a:pt x="594798" y="768401"/>
                </a:lnTo>
                <a:lnTo>
                  <a:pt x="620680" y="799276"/>
                </a:lnTo>
                <a:lnTo>
                  <a:pt x="646547" y="830221"/>
                </a:lnTo>
                <a:lnTo>
                  <a:pt x="659192" y="856195"/>
                </a:lnTo>
                <a:lnTo>
                  <a:pt x="657756" y="862243"/>
                </a:lnTo>
                <a:lnTo>
                  <a:pt x="653884" y="867991"/>
                </a:lnTo>
                <a:lnTo>
                  <a:pt x="648323" y="872275"/>
                </a:lnTo>
                <a:lnTo>
                  <a:pt x="642223" y="874147"/>
                </a:lnTo>
                <a:lnTo>
                  <a:pt x="635887" y="873810"/>
                </a:lnTo>
                <a:lnTo>
                  <a:pt x="629616" y="871473"/>
                </a:lnTo>
                <a:lnTo>
                  <a:pt x="622470" y="867708"/>
                </a:lnTo>
                <a:lnTo>
                  <a:pt x="616181" y="862584"/>
                </a:lnTo>
                <a:lnTo>
                  <a:pt x="611082" y="856360"/>
                </a:lnTo>
                <a:lnTo>
                  <a:pt x="580887" y="820183"/>
                </a:lnTo>
                <a:lnTo>
                  <a:pt x="551099" y="783692"/>
                </a:lnTo>
                <a:lnTo>
                  <a:pt x="522125" y="746576"/>
                </a:lnTo>
                <a:lnTo>
                  <a:pt x="494371" y="708521"/>
                </a:lnTo>
                <a:lnTo>
                  <a:pt x="468245" y="669214"/>
                </a:lnTo>
                <a:lnTo>
                  <a:pt x="466068" y="665699"/>
                </a:lnTo>
                <a:lnTo>
                  <a:pt x="463483" y="662291"/>
                </a:lnTo>
                <a:lnTo>
                  <a:pt x="460049" y="657367"/>
                </a:lnTo>
                <a:lnTo>
                  <a:pt x="458589" y="661674"/>
                </a:lnTo>
                <a:lnTo>
                  <a:pt x="457728" y="663993"/>
                </a:lnTo>
                <a:lnTo>
                  <a:pt x="457091" y="666166"/>
                </a:lnTo>
                <a:lnTo>
                  <a:pt x="387393" y="914713"/>
                </a:lnTo>
                <a:lnTo>
                  <a:pt x="345465" y="1063801"/>
                </a:lnTo>
                <a:lnTo>
                  <a:pt x="337092" y="1093177"/>
                </a:lnTo>
                <a:lnTo>
                  <a:pt x="332819" y="1107848"/>
                </a:lnTo>
                <a:lnTo>
                  <a:pt x="328442" y="1122497"/>
                </a:lnTo>
                <a:lnTo>
                  <a:pt x="327054" y="1127394"/>
                </a:lnTo>
                <a:lnTo>
                  <a:pt x="325478" y="1133213"/>
                </a:lnTo>
                <a:lnTo>
                  <a:pt x="321835" y="1135922"/>
                </a:lnTo>
                <a:lnTo>
                  <a:pt x="317001" y="1139731"/>
                </a:lnTo>
                <a:lnTo>
                  <a:pt x="309347" y="1144115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335969" y="4590539"/>
            <a:ext cx="498475" cy="483234"/>
          </a:xfrm>
          <a:custGeom>
            <a:avLst/>
            <a:gdLst/>
            <a:ahLst/>
            <a:cxnLst/>
            <a:rect l="l" t="t" r="r" b="b"/>
            <a:pathLst>
              <a:path w="498475" h="483235">
                <a:moveTo>
                  <a:pt x="290265" y="451199"/>
                </a:moveTo>
                <a:lnTo>
                  <a:pt x="266680" y="481371"/>
                </a:lnTo>
                <a:lnTo>
                  <a:pt x="257882" y="483078"/>
                </a:lnTo>
                <a:lnTo>
                  <a:pt x="232324" y="481133"/>
                </a:lnTo>
                <a:lnTo>
                  <a:pt x="181321" y="473132"/>
                </a:lnTo>
                <a:lnTo>
                  <a:pt x="128462" y="453675"/>
                </a:lnTo>
                <a:lnTo>
                  <a:pt x="75578" y="421622"/>
                </a:lnTo>
                <a:lnTo>
                  <a:pt x="41507" y="371455"/>
                </a:lnTo>
                <a:lnTo>
                  <a:pt x="15665" y="319113"/>
                </a:lnTo>
                <a:lnTo>
                  <a:pt x="0" y="274679"/>
                </a:lnTo>
                <a:lnTo>
                  <a:pt x="2672" y="257459"/>
                </a:lnTo>
                <a:lnTo>
                  <a:pt x="10669" y="240353"/>
                </a:lnTo>
                <a:lnTo>
                  <a:pt x="22673" y="222967"/>
                </a:lnTo>
                <a:lnTo>
                  <a:pt x="30941" y="233723"/>
                </a:lnTo>
                <a:lnTo>
                  <a:pt x="38876" y="243857"/>
                </a:lnTo>
                <a:lnTo>
                  <a:pt x="60492" y="278266"/>
                </a:lnTo>
                <a:lnTo>
                  <a:pt x="81023" y="322174"/>
                </a:lnTo>
                <a:lnTo>
                  <a:pt x="102756" y="359944"/>
                </a:lnTo>
                <a:lnTo>
                  <a:pt x="132058" y="387367"/>
                </a:lnTo>
                <a:lnTo>
                  <a:pt x="167884" y="406099"/>
                </a:lnTo>
                <a:lnTo>
                  <a:pt x="209186" y="417796"/>
                </a:lnTo>
                <a:lnTo>
                  <a:pt x="223636" y="421205"/>
                </a:lnTo>
                <a:lnTo>
                  <a:pt x="237925" y="425290"/>
                </a:lnTo>
                <a:lnTo>
                  <a:pt x="252151" y="429574"/>
                </a:lnTo>
                <a:lnTo>
                  <a:pt x="266415" y="433576"/>
                </a:lnTo>
                <a:lnTo>
                  <a:pt x="276966" y="437527"/>
                </a:lnTo>
                <a:lnTo>
                  <a:pt x="285494" y="443391"/>
                </a:lnTo>
                <a:lnTo>
                  <a:pt x="290265" y="451199"/>
                </a:lnTo>
                <a:close/>
              </a:path>
              <a:path w="498475" h="483235">
                <a:moveTo>
                  <a:pt x="498240" y="292845"/>
                </a:moveTo>
                <a:lnTo>
                  <a:pt x="477809" y="328567"/>
                </a:lnTo>
                <a:lnTo>
                  <a:pt x="399559" y="348543"/>
                </a:lnTo>
                <a:lnTo>
                  <a:pt x="351274" y="350843"/>
                </a:lnTo>
                <a:lnTo>
                  <a:pt x="303407" y="344748"/>
                </a:lnTo>
                <a:lnTo>
                  <a:pt x="255975" y="328275"/>
                </a:lnTo>
                <a:lnTo>
                  <a:pt x="215084" y="303765"/>
                </a:lnTo>
                <a:lnTo>
                  <a:pt x="180673" y="272973"/>
                </a:lnTo>
                <a:lnTo>
                  <a:pt x="151906" y="237046"/>
                </a:lnTo>
                <a:lnTo>
                  <a:pt x="127948" y="197128"/>
                </a:lnTo>
                <a:lnTo>
                  <a:pt x="104904" y="141246"/>
                </a:lnTo>
                <a:lnTo>
                  <a:pt x="87576" y="82725"/>
                </a:lnTo>
                <a:lnTo>
                  <a:pt x="84836" y="62961"/>
                </a:lnTo>
                <a:lnTo>
                  <a:pt x="87548" y="44052"/>
                </a:lnTo>
                <a:lnTo>
                  <a:pt x="95060" y="26129"/>
                </a:lnTo>
                <a:lnTo>
                  <a:pt x="106718" y="9324"/>
                </a:lnTo>
                <a:lnTo>
                  <a:pt x="114321" y="2439"/>
                </a:lnTo>
                <a:lnTo>
                  <a:pt x="122618" y="0"/>
                </a:lnTo>
                <a:lnTo>
                  <a:pt x="129234" y="2164"/>
                </a:lnTo>
                <a:lnTo>
                  <a:pt x="155449" y="42688"/>
                </a:lnTo>
                <a:lnTo>
                  <a:pt x="172488" y="83752"/>
                </a:lnTo>
                <a:lnTo>
                  <a:pt x="195191" y="142731"/>
                </a:lnTo>
                <a:lnTo>
                  <a:pt x="207119" y="171931"/>
                </a:lnTo>
                <a:lnTo>
                  <a:pt x="228080" y="205817"/>
                </a:lnTo>
                <a:lnTo>
                  <a:pt x="289547" y="247224"/>
                </a:lnTo>
                <a:lnTo>
                  <a:pt x="327099" y="257172"/>
                </a:lnTo>
                <a:lnTo>
                  <a:pt x="389657" y="264632"/>
                </a:lnTo>
                <a:lnTo>
                  <a:pt x="452700" y="268832"/>
                </a:lnTo>
                <a:lnTo>
                  <a:pt x="467411" y="269587"/>
                </a:lnTo>
                <a:lnTo>
                  <a:pt x="481017" y="271895"/>
                </a:lnTo>
                <a:lnTo>
                  <a:pt x="491849" y="278675"/>
                </a:lnTo>
                <a:lnTo>
                  <a:pt x="498240" y="292845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67324" y="9531185"/>
            <a:ext cx="398145" cy="418465"/>
          </a:xfrm>
          <a:custGeom>
            <a:avLst/>
            <a:gdLst/>
            <a:ahLst/>
            <a:cxnLst/>
            <a:rect l="l" t="t" r="r" b="b"/>
            <a:pathLst>
              <a:path w="398144" h="418465">
                <a:moveTo>
                  <a:pt x="200572" y="397973"/>
                </a:moveTo>
                <a:lnTo>
                  <a:pt x="198147" y="405771"/>
                </a:lnTo>
                <a:lnTo>
                  <a:pt x="192490" y="411141"/>
                </a:lnTo>
                <a:lnTo>
                  <a:pt x="184483" y="415489"/>
                </a:lnTo>
                <a:lnTo>
                  <a:pt x="175893" y="417950"/>
                </a:lnTo>
                <a:lnTo>
                  <a:pt x="168488" y="417658"/>
                </a:lnTo>
                <a:lnTo>
                  <a:pt x="128132" y="403838"/>
                </a:lnTo>
                <a:lnTo>
                  <a:pt x="90696" y="384096"/>
                </a:lnTo>
                <a:lnTo>
                  <a:pt x="49992" y="352537"/>
                </a:lnTo>
                <a:lnTo>
                  <a:pt x="21827" y="309338"/>
                </a:lnTo>
                <a:lnTo>
                  <a:pt x="9495" y="262220"/>
                </a:lnTo>
                <a:lnTo>
                  <a:pt x="0" y="214560"/>
                </a:lnTo>
                <a:lnTo>
                  <a:pt x="146" y="199425"/>
                </a:lnTo>
                <a:lnTo>
                  <a:pt x="5545" y="185967"/>
                </a:lnTo>
                <a:lnTo>
                  <a:pt x="15209" y="173615"/>
                </a:lnTo>
                <a:lnTo>
                  <a:pt x="28152" y="161801"/>
                </a:lnTo>
                <a:lnTo>
                  <a:pt x="32781" y="172102"/>
                </a:lnTo>
                <a:lnTo>
                  <a:pt x="37259" y="181837"/>
                </a:lnTo>
                <a:lnTo>
                  <a:pt x="51360" y="226969"/>
                </a:lnTo>
                <a:lnTo>
                  <a:pt x="56427" y="253405"/>
                </a:lnTo>
                <a:lnTo>
                  <a:pt x="66804" y="288189"/>
                </a:lnTo>
                <a:lnTo>
                  <a:pt x="85226" y="316022"/>
                </a:lnTo>
                <a:lnTo>
                  <a:pt x="110539" y="338050"/>
                </a:lnTo>
                <a:lnTo>
                  <a:pt x="141589" y="355415"/>
                </a:lnTo>
                <a:lnTo>
                  <a:pt x="152581" y="360935"/>
                </a:lnTo>
                <a:lnTo>
                  <a:pt x="163315" y="366974"/>
                </a:lnTo>
                <a:lnTo>
                  <a:pt x="173962" y="373162"/>
                </a:lnTo>
                <a:lnTo>
                  <a:pt x="184692" y="379129"/>
                </a:lnTo>
                <a:lnTo>
                  <a:pt x="192442" y="384346"/>
                </a:lnTo>
                <a:lnTo>
                  <a:pt x="198203" y="390729"/>
                </a:lnTo>
                <a:lnTo>
                  <a:pt x="200572" y="397973"/>
                </a:lnTo>
                <a:close/>
              </a:path>
              <a:path w="398144" h="418465">
                <a:moveTo>
                  <a:pt x="397883" y="309177"/>
                </a:moveTo>
                <a:lnTo>
                  <a:pt x="362485" y="336997"/>
                </a:lnTo>
                <a:lnTo>
                  <a:pt x="353369" y="338016"/>
                </a:lnTo>
                <a:lnTo>
                  <a:pt x="307927" y="335541"/>
                </a:lnTo>
                <a:lnTo>
                  <a:pt x="268617" y="328198"/>
                </a:lnTo>
                <a:lnTo>
                  <a:pt x="231225" y="314125"/>
                </a:lnTo>
                <a:lnTo>
                  <a:pt x="196141" y="291717"/>
                </a:lnTo>
                <a:lnTo>
                  <a:pt x="167839" y="264037"/>
                </a:lnTo>
                <a:lnTo>
                  <a:pt x="145938" y="232497"/>
                </a:lnTo>
                <a:lnTo>
                  <a:pt x="129551" y="197867"/>
                </a:lnTo>
                <a:lnTo>
                  <a:pt x="117788" y="160916"/>
                </a:lnTo>
                <a:lnTo>
                  <a:pt x="109770" y="111190"/>
                </a:lnTo>
                <a:lnTo>
                  <a:pt x="106853" y="60413"/>
                </a:lnTo>
                <a:lnTo>
                  <a:pt x="108374" y="43858"/>
                </a:lnTo>
                <a:lnTo>
                  <a:pt x="136105" y="4521"/>
                </a:lnTo>
                <a:lnTo>
                  <a:pt x="150683" y="0"/>
                </a:lnTo>
                <a:lnTo>
                  <a:pt x="155584" y="3006"/>
                </a:lnTo>
                <a:lnTo>
                  <a:pt x="169050" y="40879"/>
                </a:lnTo>
                <a:lnTo>
                  <a:pt x="182186" y="129612"/>
                </a:lnTo>
                <a:lnTo>
                  <a:pt x="186283" y="155574"/>
                </a:lnTo>
                <a:lnTo>
                  <a:pt x="214634" y="212425"/>
                </a:lnTo>
                <a:lnTo>
                  <a:pt x="266814" y="247602"/>
                </a:lnTo>
                <a:lnTo>
                  <a:pt x="315776" y="265584"/>
                </a:lnTo>
                <a:lnTo>
                  <a:pt x="365744" y="281014"/>
                </a:lnTo>
                <a:lnTo>
                  <a:pt x="377447" y="284431"/>
                </a:lnTo>
                <a:lnTo>
                  <a:pt x="387966" y="288898"/>
                </a:lnTo>
                <a:lnTo>
                  <a:pt x="395409" y="296464"/>
                </a:lnTo>
                <a:lnTo>
                  <a:pt x="397883" y="309177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465150" y="7275569"/>
            <a:ext cx="811530" cy="1099820"/>
          </a:xfrm>
          <a:custGeom>
            <a:avLst/>
            <a:gdLst/>
            <a:ahLst/>
            <a:cxnLst/>
            <a:rect l="l" t="t" r="r" b="b"/>
            <a:pathLst>
              <a:path w="811530" h="1099820">
                <a:moveTo>
                  <a:pt x="486238" y="484790"/>
                </a:moveTo>
                <a:lnTo>
                  <a:pt x="397946" y="559716"/>
                </a:lnTo>
                <a:lnTo>
                  <a:pt x="393210" y="553156"/>
                </a:lnTo>
                <a:lnTo>
                  <a:pt x="390784" y="549646"/>
                </a:lnTo>
                <a:lnTo>
                  <a:pt x="356894" y="505732"/>
                </a:lnTo>
                <a:lnTo>
                  <a:pt x="259188" y="379387"/>
                </a:lnTo>
                <a:lnTo>
                  <a:pt x="223158" y="332679"/>
                </a:lnTo>
                <a:lnTo>
                  <a:pt x="169095" y="262293"/>
                </a:lnTo>
                <a:lnTo>
                  <a:pt x="138005" y="221555"/>
                </a:lnTo>
                <a:lnTo>
                  <a:pt x="107035" y="180732"/>
                </a:lnTo>
                <a:lnTo>
                  <a:pt x="80672" y="144308"/>
                </a:lnTo>
                <a:lnTo>
                  <a:pt x="55385" y="107075"/>
                </a:lnTo>
                <a:lnTo>
                  <a:pt x="30520" y="69485"/>
                </a:lnTo>
                <a:lnTo>
                  <a:pt x="5423" y="31987"/>
                </a:lnTo>
                <a:lnTo>
                  <a:pt x="3135" y="28639"/>
                </a:lnTo>
                <a:lnTo>
                  <a:pt x="0" y="24618"/>
                </a:lnTo>
                <a:lnTo>
                  <a:pt x="281" y="21038"/>
                </a:lnTo>
                <a:lnTo>
                  <a:pt x="934" y="14638"/>
                </a:lnTo>
                <a:lnTo>
                  <a:pt x="2049" y="6174"/>
                </a:lnTo>
                <a:lnTo>
                  <a:pt x="10637" y="0"/>
                </a:lnTo>
                <a:lnTo>
                  <a:pt x="19742" y="625"/>
                </a:lnTo>
                <a:lnTo>
                  <a:pt x="25152" y="3273"/>
                </a:lnTo>
                <a:lnTo>
                  <a:pt x="31155" y="6252"/>
                </a:lnTo>
                <a:lnTo>
                  <a:pt x="36351" y="12701"/>
                </a:lnTo>
                <a:lnTo>
                  <a:pt x="40538" y="18613"/>
                </a:lnTo>
                <a:lnTo>
                  <a:pt x="58563" y="43616"/>
                </a:lnTo>
                <a:lnTo>
                  <a:pt x="94371" y="93828"/>
                </a:lnTo>
                <a:lnTo>
                  <a:pt x="145496" y="161839"/>
                </a:lnTo>
                <a:lnTo>
                  <a:pt x="178364" y="205020"/>
                </a:lnTo>
                <a:lnTo>
                  <a:pt x="211267" y="248156"/>
                </a:lnTo>
                <a:lnTo>
                  <a:pt x="310149" y="377428"/>
                </a:lnTo>
                <a:lnTo>
                  <a:pt x="347891" y="426649"/>
                </a:lnTo>
                <a:lnTo>
                  <a:pt x="379093" y="466858"/>
                </a:lnTo>
                <a:lnTo>
                  <a:pt x="416381" y="514422"/>
                </a:lnTo>
                <a:lnTo>
                  <a:pt x="418271" y="516854"/>
                </a:lnTo>
                <a:lnTo>
                  <a:pt x="420292" y="519037"/>
                </a:lnTo>
                <a:lnTo>
                  <a:pt x="425574" y="525134"/>
                </a:lnTo>
                <a:lnTo>
                  <a:pt x="490037" y="470430"/>
                </a:lnTo>
                <a:lnTo>
                  <a:pt x="486238" y="484790"/>
                </a:lnTo>
                <a:close/>
              </a:path>
              <a:path w="811530" h="1099820">
                <a:moveTo>
                  <a:pt x="490037" y="470430"/>
                </a:moveTo>
                <a:lnTo>
                  <a:pt x="425574" y="525134"/>
                </a:lnTo>
                <a:lnTo>
                  <a:pt x="426793" y="522986"/>
                </a:lnTo>
                <a:lnTo>
                  <a:pt x="428036" y="520539"/>
                </a:lnTo>
                <a:lnTo>
                  <a:pt x="428957" y="518366"/>
                </a:lnTo>
                <a:lnTo>
                  <a:pt x="539367" y="112021"/>
                </a:lnTo>
                <a:lnTo>
                  <a:pt x="546895" y="83534"/>
                </a:lnTo>
                <a:lnTo>
                  <a:pt x="551027" y="69435"/>
                </a:lnTo>
                <a:lnTo>
                  <a:pt x="575669" y="33886"/>
                </a:lnTo>
                <a:lnTo>
                  <a:pt x="579159" y="31481"/>
                </a:lnTo>
                <a:lnTo>
                  <a:pt x="588653" y="32890"/>
                </a:lnTo>
                <a:lnTo>
                  <a:pt x="592157" y="36042"/>
                </a:lnTo>
                <a:lnTo>
                  <a:pt x="596234" y="39542"/>
                </a:lnTo>
                <a:lnTo>
                  <a:pt x="593064" y="79643"/>
                </a:lnTo>
                <a:lnTo>
                  <a:pt x="581395" y="132907"/>
                </a:lnTo>
                <a:lnTo>
                  <a:pt x="574816" y="159335"/>
                </a:lnTo>
                <a:lnTo>
                  <a:pt x="490037" y="470430"/>
                </a:lnTo>
                <a:close/>
              </a:path>
              <a:path w="811530" h="1099820">
                <a:moveTo>
                  <a:pt x="308070" y="1096260"/>
                </a:moveTo>
                <a:lnTo>
                  <a:pt x="301047" y="1099279"/>
                </a:lnTo>
                <a:lnTo>
                  <a:pt x="293277" y="1099278"/>
                </a:lnTo>
                <a:lnTo>
                  <a:pt x="286036" y="1096348"/>
                </a:lnTo>
                <a:lnTo>
                  <a:pt x="280538" y="1090948"/>
                </a:lnTo>
                <a:lnTo>
                  <a:pt x="277176" y="1083422"/>
                </a:lnTo>
                <a:lnTo>
                  <a:pt x="276346" y="1074112"/>
                </a:lnTo>
                <a:lnTo>
                  <a:pt x="276870" y="1064902"/>
                </a:lnTo>
                <a:lnTo>
                  <a:pt x="302850" y="955222"/>
                </a:lnTo>
                <a:lnTo>
                  <a:pt x="313999" y="914101"/>
                </a:lnTo>
                <a:lnTo>
                  <a:pt x="325606" y="873061"/>
                </a:lnTo>
                <a:lnTo>
                  <a:pt x="340827" y="821043"/>
                </a:lnTo>
                <a:lnTo>
                  <a:pt x="403338" y="613327"/>
                </a:lnTo>
                <a:lnTo>
                  <a:pt x="405134" y="609576"/>
                </a:lnTo>
                <a:lnTo>
                  <a:pt x="405944" y="604990"/>
                </a:lnTo>
                <a:lnTo>
                  <a:pt x="407284" y="599399"/>
                </a:lnTo>
                <a:lnTo>
                  <a:pt x="360580" y="602448"/>
                </a:lnTo>
                <a:lnTo>
                  <a:pt x="314415" y="600549"/>
                </a:lnTo>
                <a:lnTo>
                  <a:pt x="268609" y="595646"/>
                </a:lnTo>
                <a:lnTo>
                  <a:pt x="222980" y="589685"/>
                </a:lnTo>
                <a:lnTo>
                  <a:pt x="177347" y="584609"/>
                </a:lnTo>
                <a:lnTo>
                  <a:pt x="135105" y="581723"/>
                </a:lnTo>
                <a:lnTo>
                  <a:pt x="92811" y="579507"/>
                </a:lnTo>
                <a:lnTo>
                  <a:pt x="71848" y="578922"/>
                </a:lnTo>
                <a:lnTo>
                  <a:pt x="60640" y="577667"/>
                </a:lnTo>
                <a:lnTo>
                  <a:pt x="52843" y="574900"/>
                </a:lnTo>
                <a:lnTo>
                  <a:pt x="48494" y="570513"/>
                </a:lnTo>
                <a:lnTo>
                  <a:pt x="47628" y="564396"/>
                </a:lnTo>
                <a:lnTo>
                  <a:pt x="50564" y="556428"/>
                </a:lnTo>
                <a:lnTo>
                  <a:pt x="56044" y="552069"/>
                </a:lnTo>
                <a:lnTo>
                  <a:pt x="63154" y="550242"/>
                </a:lnTo>
                <a:lnTo>
                  <a:pt x="70979" y="549870"/>
                </a:lnTo>
                <a:lnTo>
                  <a:pt x="134233" y="549855"/>
                </a:lnTo>
                <a:lnTo>
                  <a:pt x="165833" y="550183"/>
                </a:lnTo>
                <a:lnTo>
                  <a:pt x="197380" y="551182"/>
                </a:lnTo>
                <a:lnTo>
                  <a:pt x="229817" y="553254"/>
                </a:lnTo>
                <a:lnTo>
                  <a:pt x="294799" y="558872"/>
                </a:lnTo>
                <a:lnTo>
                  <a:pt x="327299" y="561203"/>
                </a:lnTo>
                <a:lnTo>
                  <a:pt x="344094" y="561566"/>
                </a:lnTo>
                <a:lnTo>
                  <a:pt x="361271" y="561189"/>
                </a:lnTo>
                <a:lnTo>
                  <a:pt x="397946" y="559716"/>
                </a:lnTo>
                <a:lnTo>
                  <a:pt x="486238" y="484790"/>
                </a:lnTo>
                <a:lnTo>
                  <a:pt x="471467" y="540756"/>
                </a:lnTo>
                <a:lnTo>
                  <a:pt x="470589" y="544285"/>
                </a:lnTo>
                <a:lnTo>
                  <a:pt x="470010" y="547839"/>
                </a:lnTo>
                <a:lnTo>
                  <a:pt x="468855" y="552996"/>
                </a:lnTo>
                <a:lnTo>
                  <a:pt x="526013" y="556065"/>
                </a:lnTo>
                <a:lnTo>
                  <a:pt x="529995" y="556236"/>
                </a:lnTo>
                <a:lnTo>
                  <a:pt x="481740" y="597186"/>
                </a:lnTo>
                <a:lnTo>
                  <a:pt x="483029" y="599154"/>
                </a:lnTo>
                <a:lnTo>
                  <a:pt x="449807" y="627346"/>
                </a:lnTo>
                <a:lnTo>
                  <a:pt x="448404" y="629929"/>
                </a:lnTo>
                <a:lnTo>
                  <a:pt x="447275" y="632836"/>
                </a:lnTo>
                <a:lnTo>
                  <a:pt x="446170" y="635445"/>
                </a:lnTo>
                <a:lnTo>
                  <a:pt x="403210" y="774831"/>
                </a:lnTo>
                <a:lnTo>
                  <a:pt x="366681" y="895278"/>
                </a:lnTo>
                <a:lnTo>
                  <a:pt x="351713" y="947396"/>
                </a:lnTo>
                <a:lnTo>
                  <a:pt x="326692" y="1046422"/>
                </a:lnTo>
                <a:lnTo>
                  <a:pt x="322516" y="1064233"/>
                </a:lnTo>
                <a:lnTo>
                  <a:pt x="320370" y="1073163"/>
                </a:lnTo>
                <a:lnTo>
                  <a:pt x="317894" y="1082007"/>
                </a:lnTo>
                <a:lnTo>
                  <a:pt x="313850" y="1090432"/>
                </a:lnTo>
                <a:lnTo>
                  <a:pt x="308070" y="1096260"/>
                </a:lnTo>
                <a:close/>
              </a:path>
              <a:path w="811530" h="1099820">
                <a:moveTo>
                  <a:pt x="794203" y="593866"/>
                </a:moveTo>
                <a:lnTo>
                  <a:pt x="708937" y="604739"/>
                </a:lnTo>
                <a:lnTo>
                  <a:pt x="656160" y="605425"/>
                </a:lnTo>
                <a:lnTo>
                  <a:pt x="603360" y="604956"/>
                </a:lnTo>
                <a:lnTo>
                  <a:pt x="550621" y="602761"/>
                </a:lnTo>
                <a:lnTo>
                  <a:pt x="497862" y="598259"/>
                </a:lnTo>
                <a:lnTo>
                  <a:pt x="493253" y="597716"/>
                </a:lnTo>
                <a:lnTo>
                  <a:pt x="488459" y="597608"/>
                </a:lnTo>
                <a:lnTo>
                  <a:pt x="481740" y="597186"/>
                </a:lnTo>
                <a:lnTo>
                  <a:pt x="529995" y="556236"/>
                </a:lnTo>
                <a:lnTo>
                  <a:pt x="554238" y="557274"/>
                </a:lnTo>
                <a:lnTo>
                  <a:pt x="582383" y="557716"/>
                </a:lnTo>
                <a:lnTo>
                  <a:pt x="627648" y="557269"/>
                </a:lnTo>
                <a:lnTo>
                  <a:pt x="660397" y="556578"/>
                </a:lnTo>
                <a:lnTo>
                  <a:pt x="762900" y="554030"/>
                </a:lnTo>
                <a:lnTo>
                  <a:pt x="769070" y="553805"/>
                </a:lnTo>
                <a:lnTo>
                  <a:pt x="775193" y="554177"/>
                </a:lnTo>
                <a:lnTo>
                  <a:pt x="801400" y="573977"/>
                </a:lnTo>
                <a:lnTo>
                  <a:pt x="801378" y="581860"/>
                </a:lnTo>
                <a:lnTo>
                  <a:pt x="798849" y="588530"/>
                </a:lnTo>
                <a:lnTo>
                  <a:pt x="794203" y="593866"/>
                </a:lnTo>
                <a:close/>
              </a:path>
              <a:path w="811530" h="1099820">
                <a:moveTo>
                  <a:pt x="809560" y="1069846"/>
                </a:moveTo>
                <a:lnTo>
                  <a:pt x="800281" y="1077170"/>
                </a:lnTo>
                <a:lnTo>
                  <a:pt x="790305" y="1076170"/>
                </a:lnTo>
                <a:lnTo>
                  <a:pt x="783726" y="1073958"/>
                </a:lnTo>
                <a:lnTo>
                  <a:pt x="754178" y="1042825"/>
                </a:lnTo>
                <a:lnTo>
                  <a:pt x="726577" y="1007286"/>
                </a:lnTo>
                <a:lnTo>
                  <a:pt x="594014" y="824928"/>
                </a:lnTo>
                <a:lnTo>
                  <a:pt x="538989" y="748959"/>
                </a:lnTo>
                <a:lnTo>
                  <a:pt x="477911" y="664464"/>
                </a:lnTo>
                <a:lnTo>
                  <a:pt x="458598" y="637705"/>
                </a:lnTo>
                <a:lnTo>
                  <a:pt x="456149" y="634493"/>
                </a:lnTo>
                <a:lnTo>
                  <a:pt x="453378" y="631554"/>
                </a:lnTo>
                <a:lnTo>
                  <a:pt x="449807" y="627346"/>
                </a:lnTo>
                <a:lnTo>
                  <a:pt x="483029" y="599154"/>
                </a:lnTo>
                <a:lnTo>
                  <a:pt x="484554" y="601479"/>
                </a:lnTo>
                <a:lnTo>
                  <a:pt x="486018" y="603856"/>
                </a:lnTo>
                <a:lnTo>
                  <a:pt x="488386" y="607136"/>
                </a:lnTo>
                <a:lnTo>
                  <a:pt x="640730" y="814795"/>
                </a:lnTo>
                <a:lnTo>
                  <a:pt x="732600" y="940175"/>
                </a:lnTo>
                <a:lnTo>
                  <a:pt x="763191" y="981970"/>
                </a:lnTo>
                <a:lnTo>
                  <a:pt x="793537" y="1023871"/>
                </a:lnTo>
                <a:lnTo>
                  <a:pt x="803512" y="1037957"/>
                </a:lnTo>
                <a:lnTo>
                  <a:pt x="806899" y="1042600"/>
                </a:lnTo>
                <a:lnTo>
                  <a:pt x="810972" y="1048052"/>
                </a:lnTo>
                <a:lnTo>
                  <a:pt x="810872" y="1053148"/>
                </a:lnTo>
                <a:lnTo>
                  <a:pt x="810929" y="1060060"/>
                </a:lnTo>
                <a:lnTo>
                  <a:pt x="809560" y="1069846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ts val="4500"/>
              </a:lnSpc>
              <a:spcBef>
                <a:spcPts val="100"/>
              </a:spcBef>
            </a:pPr>
            <a:r>
              <a:rPr spc="200" dirty="0"/>
              <a:t>HEDEFLEDİĞİNİZ</a:t>
            </a:r>
            <a:r>
              <a:rPr spc="175" dirty="0"/>
              <a:t> </a:t>
            </a:r>
            <a:r>
              <a:rPr spc="55" dirty="0"/>
              <a:t>LİSEYE  </a:t>
            </a:r>
            <a:r>
              <a:rPr spc="105" dirty="0"/>
              <a:t>BAŞARIYLA </a:t>
            </a:r>
            <a:r>
              <a:rPr spc="250" dirty="0"/>
              <a:t>ULAŞMANIZ  </a:t>
            </a:r>
            <a:r>
              <a:rPr spc="114" dirty="0"/>
              <a:t>DİLEĞİYLE</a:t>
            </a:r>
          </a:p>
        </p:txBody>
      </p:sp>
      <p:sp>
        <p:nvSpPr>
          <p:cNvPr id="21" name="object 21"/>
          <p:cNvSpPr/>
          <p:nvPr/>
        </p:nvSpPr>
        <p:spPr>
          <a:xfrm>
            <a:off x="11162078" y="5749464"/>
            <a:ext cx="3922224" cy="41154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1916" y="255258"/>
            <a:ext cx="378967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65" dirty="0">
                <a:solidFill>
                  <a:srgbClr val="000000"/>
                </a:solidFill>
                <a:latin typeface="Arial"/>
                <a:cs typeface="Arial"/>
              </a:rPr>
              <a:t>FEN</a:t>
            </a:r>
            <a:r>
              <a:rPr sz="6400" b="0" spc="-4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1902646"/>
            <a:ext cx="10307320" cy="620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114" dirty="0">
                <a:latin typeface="Verdana"/>
                <a:cs typeface="Verdana"/>
              </a:rPr>
              <a:t>-Fen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liseleri,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fen</a:t>
            </a:r>
            <a:r>
              <a:rPr sz="3200" spc="-280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65" dirty="0">
                <a:latin typeface="Verdana"/>
                <a:cs typeface="Verdana"/>
              </a:rPr>
              <a:t>matematik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alanlarındaki</a:t>
            </a:r>
            <a:r>
              <a:rPr sz="3200" spc="-280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yetenekleri  </a:t>
            </a:r>
            <a:r>
              <a:rPr sz="3200" spc="-190" dirty="0">
                <a:latin typeface="Verdana"/>
                <a:cs typeface="Verdana"/>
              </a:rPr>
              <a:t>yüksek </a:t>
            </a:r>
            <a:r>
              <a:rPr sz="3200" spc="-100" dirty="0">
                <a:latin typeface="Verdana"/>
                <a:cs typeface="Verdana"/>
              </a:rPr>
              <a:t>olan </a:t>
            </a:r>
            <a:r>
              <a:rPr sz="3200" spc="-170" dirty="0">
                <a:latin typeface="Verdana"/>
                <a:cs typeface="Verdana"/>
              </a:rPr>
              <a:t>öğrencileri, </a:t>
            </a:r>
            <a:r>
              <a:rPr sz="3200" spc="-165" dirty="0">
                <a:latin typeface="Verdana"/>
                <a:cs typeface="Verdana"/>
              </a:rPr>
              <a:t>matematik </a:t>
            </a:r>
            <a:r>
              <a:rPr sz="3200" spc="-185" dirty="0">
                <a:latin typeface="Verdana"/>
                <a:cs typeface="Verdana"/>
              </a:rPr>
              <a:t>ve </a:t>
            </a:r>
            <a:r>
              <a:rPr sz="3200" spc="-125" dirty="0">
                <a:latin typeface="Verdana"/>
                <a:cs typeface="Verdana"/>
              </a:rPr>
              <a:t>fen </a:t>
            </a:r>
            <a:r>
              <a:rPr sz="3200" spc="-155" dirty="0">
                <a:latin typeface="Verdana"/>
                <a:cs typeface="Verdana"/>
              </a:rPr>
              <a:t>bilimleri  </a:t>
            </a:r>
            <a:r>
              <a:rPr sz="3200" spc="-85" dirty="0">
                <a:latin typeface="Verdana"/>
                <a:cs typeface="Verdana"/>
              </a:rPr>
              <a:t>alanında </a:t>
            </a:r>
            <a:r>
              <a:rPr sz="3200" spc="-190" dirty="0">
                <a:latin typeface="Verdana"/>
                <a:cs typeface="Verdana"/>
              </a:rPr>
              <a:t>yüksek </a:t>
            </a:r>
            <a:r>
              <a:rPr sz="3200" spc="-165" dirty="0">
                <a:latin typeface="Verdana"/>
                <a:cs typeface="Verdana"/>
              </a:rPr>
              <a:t>öğrenime</a:t>
            </a:r>
            <a:r>
              <a:rPr sz="3200" spc="-61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hazırlar.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00">
              <a:latin typeface="Verdana"/>
              <a:cs typeface="Verdana"/>
            </a:endParaRPr>
          </a:p>
          <a:p>
            <a:pPr marL="12700" marR="511175">
              <a:lnSpc>
                <a:spcPct val="115199"/>
              </a:lnSpc>
            </a:pPr>
            <a:r>
              <a:rPr sz="3200" spc="-135" dirty="0">
                <a:latin typeface="Verdana"/>
                <a:cs typeface="Verdana"/>
              </a:rPr>
              <a:t>-Öğrencileri </a:t>
            </a:r>
            <a:r>
              <a:rPr sz="3200" spc="-120" dirty="0">
                <a:latin typeface="Verdana"/>
                <a:cs typeface="Verdana"/>
              </a:rPr>
              <a:t>araştırmaya </a:t>
            </a:r>
            <a:r>
              <a:rPr sz="3200" spc="-195" dirty="0">
                <a:latin typeface="Verdana"/>
                <a:cs typeface="Verdana"/>
              </a:rPr>
              <a:t>yöneltmeyi, </a:t>
            </a:r>
            <a:r>
              <a:rPr sz="3200" spc="-140" dirty="0">
                <a:latin typeface="Verdana"/>
                <a:cs typeface="Verdana"/>
              </a:rPr>
              <a:t>bilimsel </a:t>
            </a:r>
            <a:r>
              <a:rPr sz="3200" spc="-185" dirty="0">
                <a:latin typeface="Verdana"/>
                <a:cs typeface="Verdana"/>
              </a:rPr>
              <a:t>ve  </a:t>
            </a:r>
            <a:r>
              <a:rPr sz="3200" spc="-180" dirty="0">
                <a:latin typeface="Verdana"/>
                <a:cs typeface="Verdana"/>
              </a:rPr>
              <a:t>teknolojik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gelişmeler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ile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65" dirty="0">
                <a:latin typeface="Verdana"/>
                <a:cs typeface="Verdana"/>
              </a:rPr>
              <a:t>yeni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buluşlara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ilgi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duyanların  </a:t>
            </a:r>
            <a:r>
              <a:rPr sz="3200" spc="-95" dirty="0">
                <a:latin typeface="Verdana"/>
                <a:cs typeface="Verdana"/>
              </a:rPr>
              <a:t>çalışacakları </a:t>
            </a:r>
            <a:r>
              <a:rPr sz="3200" spc="-155" dirty="0">
                <a:latin typeface="Verdana"/>
                <a:cs typeface="Verdana"/>
              </a:rPr>
              <a:t>ortamı </a:t>
            </a:r>
            <a:r>
              <a:rPr sz="3200" spc="-185" dirty="0">
                <a:latin typeface="Verdana"/>
                <a:cs typeface="Verdana"/>
              </a:rPr>
              <a:t>ve </a:t>
            </a:r>
            <a:r>
              <a:rPr sz="3200" spc="-135" dirty="0">
                <a:latin typeface="Verdana"/>
                <a:cs typeface="Verdana"/>
              </a:rPr>
              <a:t>koşulları</a:t>
            </a:r>
            <a:r>
              <a:rPr sz="3200" spc="-755" dirty="0">
                <a:latin typeface="Verdana"/>
                <a:cs typeface="Verdana"/>
              </a:rPr>
              <a:t> </a:t>
            </a:r>
            <a:r>
              <a:rPr sz="3200" spc="-145" dirty="0">
                <a:latin typeface="Verdana"/>
                <a:cs typeface="Verdana"/>
              </a:rPr>
              <a:t>hazırlar.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00">
              <a:latin typeface="Verdana"/>
              <a:cs typeface="Verdana"/>
            </a:endParaRPr>
          </a:p>
          <a:p>
            <a:pPr marL="12700" marR="119380">
              <a:lnSpc>
                <a:spcPct val="115199"/>
              </a:lnSpc>
            </a:pPr>
            <a:r>
              <a:rPr sz="3200" spc="-135" dirty="0">
                <a:latin typeface="Verdana"/>
                <a:cs typeface="Verdana"/>
              </a:rPr>
              <a:t>-Üniversite </a:t>
            </a:r>
            <a:r>
              <a:rPr sz="3200" spc="-90" dirty="0">
                <a:latin typeface="Verdana"/>
                <a:cs typeface="Verdana"/>
              </a:rPr>
              <a:t>başarısı </a:t>
            </a:r>
            <a:r>
              <a:rPr sz="3200" spc="-155" dirty="0">
                <a:latin typeface="Verdana"/>
                <a:cs typeface="Verdana"/>
              </a:rPr>
              <a:t>çok </a:t>
            </a:r>
            <a:r>
              <a:rPr sz="3200" spc="-190" dirty="0">
                <a:latin typeface="Verdana"/>
                <a:cs typeface="Verdana"/>
              </a:rPr>
              <a:t>yüksek </a:t>
            </a:r>
            <a:r>
              <a:rPr sz="3200" spc="-100" dirty="0">
                <a:latin typeface="Verdana"/>
                <a:cs typeface="Verdana"/>
              </a:rPr>
              <a:t>olan </a:t>
            </a:r>
            <a:r>
              <a:rPr sz="3200" spc="-130" dirty="0">
                <a:latin typeface="Verdana"/>
                <a:cs typeface="Verdana"/>
              </a:rPr>
              <a:t>bu </a:t>
            </a:r>
            <a:r>
              <a:rPr sz="3200" spc="-215" dirty="0">
                <a:latin typeface="Verdana"/>
                <a:cs typeface="Verdana"/>
              </a:rPr>
              <a:t>liseler; </a:t>
            </a:r>
            <a:r>
              <a:rPr sz="3200" b="1" spc="-310" dirty="0">
                <a:latin typeface="Verdana"/>
                <a:cs typeface="Verdana"/>
              </a:rPr>
              <a:t>Tıp,  Eczacılık, </a:t>
            </a:r>
            <a:r>
              <a:rPr sz="3200" b="1" spc="-290" dirty="0">
                <a:latin typeface="Verdana"/>
                <a:cs typeface="Verdana"/>
              </a:rPr>
              <a:t>Diş </a:t>
            </a:r>
            <a:r>
              <a:rPr sz="3200" b="1" spc="-350" dirty="0">
                <a:latin typeface="Verdana"/>
                <a:cs typeface="Verdana"/>
              </a:rPr>
              <a:t>Hekimliği, </a:t>
            </a:r>
            <a:r>
              <a:rPr sz="3200" b="1" spc="-355" dirty="0">
                <a:latin typeface="Verdana"/>
                <a:cs typeface="Verdana"/>
              </a:rPr>
              <a:t>Mühendislik, Mimarlık </a:t>
            </a:r>
            <a:r>
              <a:rPr sz="3200" spc="-100" dirty="0">
                <a:latin typeface="Verdana"/>
                <a:cs typeface="Verdana"/>
              </a:rPr>
              <a:t>gibi  </a:t>
            </a:r>
            <a:r>
              <a:rPr sz="3200" spc="-90" dirty="0">
                <a:latin typeface="Verdana"/>
                <a:cs typeface="Verdana"/>
              </a:rPr>
              <a:t>sayısal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80" dirty="0">
                <a:latin typeface="Verdana"/>
                <a:cs typeface="Verdana"/>
              </a:rPr>
              <a:t>alanlarda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95" dirty="0">
                <a:latin typeface="Verdana"/>
                <a:cs typeface="Verdana"/>
              </a:rPr>
              <a:t>başarılı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65" dirty="0">
                <a:latin typeface="Verdana"/>
                <a:cs typeface="Verdana"/>
              </a:rPr>
              <a:t>bireyler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yetiştirmeyi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amaçlar.</a:t>
            </a:r>
            <a:endParaRPr sz="32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798018" y="5061677"/>
            <a:ext cx="2203450" cy="2117725"/>
            <a:chOff x="11798018" y="5061677"/>
            <a:chExt cx="2203450" cy="2117725"/>
          </a:xfrm>
        </p:grpSpPr>
        <p:sp>
          <p:nvSpPr>
            <p:cNvPr id="6" name="object 6"/>
            <p:cNvSpPr/>
            <p:nvPr/>
          </p:nvSpPr>
          <p:spPr>
            <a:xfrm>
              <a:off x="11798018" y="5061677"/>
              <a:ext cx="2203450" cy="2117725"/>
            </a:xfrm>
            <a:custGeom>
              <a:avLst/>
              <a:gdLst/>
              <a:ahLst/>
              <a:cxnLst/>
              <a:rect l="l" t="t" r="r" b="b"/>
              <a:pathLst>
                <a:path w="2203450" h="2117725">
                  <a:moveTo>
                    <a:pt x="963574" y="2117366"/>
                  </a:moveTo>
                  <a:lnTo>
                    <a:pt x="909625" y="2113919"/>
                  </a:lnTo>
                  <a:lnTo>
                    <a:pt x="855705" y="2109283"/>
                  </a:lnTo>
                  <a:lnTo>
                    <a:pt x="801843" y="2103487"/>
                  </a:lnTo>
                  <a:lnTo>
                    <a:pt x="748069" y="2096559"/>
                  </a:lnTo>
                  <a:lnTo>
                    <a:pt x="694410" y="2088530"/>
                  </a:lnTo>
                  <a:lnTo>
                    <a:pt x="640895" y="2079427"/>
                  </a:lnTo>
                  <a:lnTo>
                    <a:pt x="587555" y="2069280"/>
                  </a:lnTo>
                  <a:lnTo>
                    <a:pt x="535754" y="2055577"/>
                  </a:lnTo>
                  <a:lnTo>
                    <a:pt x="486020" y="2036462"/>
                  </a:lnTo>
                  <a:lnTo>
                    <a:pt x="438831" y="2012094"/>
                  </a:lnTo>
                  <a:lnTo>
                    <a:pt x="394663" y="1982632"/>
                  </a:lnTo>
                  <a:lnTo>
                    <a:pt x="353993" y="1948236"/>
                  </a:lnTo>
                  <a:lnTo>
                    <a:pt x="315736" y="1912777"/>
                  </a:lnTo>
                  <a:lnTo>
                    <a:pt x="279323" y="1875977"/>
                  </a:lnTo>
                  <a:lnTo>
                    <a:pt x="244889" y="1837739"/>
                  </a:lnTo>
                  <a:lnTo>
                    <a:pt x="212572" y="1797967"/>
                  </a:lnTo>
                  <a:lnTo>
                    <a:pt x="182506" y="1756562"/>
                  </a:lnTo>
                  <a:lnTo>
                    <a:pt x="154829" y="1713428"/>
                  </a:lnTo>
                  <a:lnTo>
                    <a:pt x="129674" y="1668467"/>
                  </a:lnTo>
                  <a:lnTo>
                    <a:pt x="107179" y="1621582"/>
                  </a:lnTo>
                  <a:lnTo>
                    <a:pt x="64551" y="1523182"/>
                  </a:lnTo>
                  <a:lnTo>
                    <a:pt x="49203" y="1490589"/>
                  </a:lnTo>
                  <a:lnTo>
                    <a:pt x="29333" y="1442557"/>
                  </a:lnTo>
                  <a:lnTo>
                    <a:pt x="14478" y="1393189"/>
                  </a:lnTo>
                  <a:lnTo>
                    <a:pt x="4685" y="1342807"/>
                  </a:lnTo>
                  <a:lnTo>
                    <a:pt x="0" y="1291735"/>
                  </a:lnTo>
                  <a:lnTo>
                    <a:pt x="467" y="1240295"/>
                  </a:lnTo>
                  <a:lnTo>
                    <a:pt x="6135" y="1188808"/>
                  </a:lnTo>
                  <a:lnTo>
                    <a:pt x="12253" y="1140056"/>
                  </a:lnTo>
                  <a:lnTo>
                    <a:pt x="19760" y="1091507"/>
                  </a:lnTo>
                  <a:lnTo>
                    <a:pt x="28648" y="1043197"/>
                  </a:lnTo>
                  <a:lnTo>
                    <a:pt x="38911" y="995163"/>
                  </a:lnTo>
                  <a:lnTo>
                    <a:pt x="50539" y="947443"/>
                  </a:lnTo>
                  <a:lnTo>
                    <a:pt x="63527" y="900075"/>
                  </a:lnTo>
                  <a:lnTo>
                    <a:pt x="77867" y="853095"/>
                  </a:lnTo>
                  <a:lnTo>
                    <a:pt x="93550" y="806541"/>
                  </a:lnTo>
                  <a:lnTo>
                    <a:pt x="110571" y="760451"/>
                  </a:lnTo>
                  <a:lnTo>
                    <a:pt x="128920" y="714861"/>
                  </a:lnTo>
                  <a:lnTo>
                    <a:pt x="148591" y="669810"/>
                  </a:lnTo>
                  <a:lnTo>
                    <a:pt x="171299" y="621507"/>
                  </a:lnTo>
                  <a:lnTo>
                    <a:pt x="196788" y="574740"/>
                  </a:lnTo>
                  <a:lnTo>
                    <a:pt x="225001" y="529627"/>
                  </a:lnTo>
                  <a:lnTo>
                    <a:pt x="255880" y="486284"/>
                  </a:lnTo>
                  <a:lnTo>
                    <a:pt x="289367" y="444825"/>
                  </a:lnTo>
                  <a:lnTo>
                    <a:pt x="325403" y="405368"/>
                  </a:lnTo>
                  <a:lnTo>
                    <a:pt x="363932" y="368029"/>
                  </a:lnTo>
                  <a:lnTo>
                    <a:pt x="412177" y="323466"/>
                  </a:lnTo>
                  <a:lnTo>
                    <a:pt x="461664" y="280147"/>
                  </a:lnTo>
                  <a:lnTo>
                    <a:pt x="500117" y="248941"/>
                  </a:lnTo>
                  <a:lnTo>
                    <a:pt x="539318" y="219249"/>
                  </a:lnTo>
                  <a:lnTo>
                    <a:pt x="579325" y="191204"/>
                  </a:lnTo>
                  <a:lnTo>
                    <a:pt x="620194" y="164937"/>
                  </a:lnTo>
                  <a:lnTo>
                    <a:pt x="661983" y="140582"/>
                  </a:lnTo>
                  <a:lnTo>
                    <a:pt x="704750" y="118271"/>
                  </a:lnTo>
                  <a:lnTo>
                    <a:pt x="748553" y="98137"/>
                  </a:lnTo>
                  <a:lnTo>
                    <a:pt x="793448" y="80311"/>
                  </a:lnTo>
                  <a:lnTo>
                    <a:pt x="839494" y="64926"/>
                  </a:lnTo>
                  <a:lnTo>
                    <a:pt x="886747" y="52115"/>
                  </a:lnTo>
                  <a:lnTo>
                    <a:pt x="935266" y="42010"/>
                  </a:lnTo>
                  <a:lnTo>
                    <a:pt x="985108" y="34743"/>
                  </a:lnTo>
                  <a:lnTo>
                    <a:pt x="1029858" y="28680"/>
                  </a:lnTo>
                  <a:lnTo>
                    <a:pt x="1074764" y="21063"/>
                  </a:lnTo>
                  <a:lnTo>
                    <a:pt x="1119981" y="12824"/>
                  </a:lnTo>
                  <a:lnTo>
                    <a:pt x="1165663" y="4896"/>
                  </a:lnTo>
                  <a:lnTo>
                    <a:pt x="1219058" y="0"/>
                  </a:lnTo>
                  <a:lnTo>
                    <a:pt x="1272298" y="1787"/>
                  </a:lnTo>
                  <a:lnTo>
                    <a:pt x="1325228" y="8860"/>
                  </a:lnTo>
                  <a:lnTo>
                    <a:pt x="1377691" y="19819"/>
                  </a:lnTo>
                  <a:lnTo>
                    <a:pt x="1428586" y="32367"/>
                  </a:lnTo>
                  <a:lnTo>
                    <a:pt x="1478544" y="46826"/>
                  </a:lnTo>
                  <a:lnTo>
                    <a:pt x="1527524" y="63242"/>
                  </a:lnTo>
                  <a:lnTo>
                    <a:pt x="1575486" y="81662"/>
                  </a:lnTo>
                  <a:lnTo>
                    <a:pt x="1622389" y="102131"/>
                  </a:lnTo>
                  <a:lnTo>
                    <a:pt x="1668194" y="124697"/>
                  </a:lnTo>
                  <a:lnTo>
                    <a:pt x="1712860" y="149404"/>
                  </a:lnTo>
                  <a:lnTo>
                    <a:pt x="1756348" y="176299"/>
                  </a:lnTo>
                  <a:lnTo>
                    <a:pt x="1798615" y="205427"/>
                  </a:lnTo>
                  <a:lnTo>
                    <a:pt x="1839623" y="236836"/>
                  </a:lnTo>
                  <a:lnTo>
                    <a:pt x="1879332" y="270571"/>
                  </a:lnTo>
                  <a:lnTo>
                    <a:pt x="1917700" y="306678"/>
                  </a:lnTo>
                  <a:lnTo>
                    <a:pt x="1952867" y="343916"/>
                  </a:lnTo>
                  <a:lnTo>
                    <a:pt x="1985861" y="383068"/>
                  </a:lnTo>
                  <a:lnTo>
                    <a:pt x="2016538" y="424019"/>
                  </a:lnTo>
                  <a:lnTo>
                    <a:pt x="2044751" y="466652"/>
                  </a:lnTo>
                  <a:lnTo>
                    <a:pt x="2070356" y="510851"/>
                  </a:lnTo>
                  <a:lnTo>
                    <a:pt x="2093208" y="556501"/>
                  </a:lnTo>
                  <a:lnTo>
                    <a:pt x="2113163" y="603485"/>
                  </a:lnTo>
                  <a:lnTo>
                    <a:pt x="2130112" y="646304"/>
                  </a:lnTo>
                  <a:lnTo>
                    <a:pt x="2146584" y="689363"/>
                  </a:lnTo>
                  <a:lnTo>
                    <a:pt x="2161704" y="732899"/>
                  </a:lnTo>
                  <a:lnTo>
                    <a:pt x="2174598" y="777151"/>
                  </a:lnTo>
                  <a:lnTo>
                    <a:pt x="2184391" y="822359"/>
                  </a:lnTo>
                  <a:lnTo>
                    <a:pt x="2193004" y="874008"/>
                  </a:lnTo>
                  <a:lnTo>
                    <a:pt x="2198997" y="925048"/>
                  </a:lnTo>
                  <a:lnTo>
                    <a:pt x="2202421" y="975484"/>
                  </a:lnTo>
                  <a:lnTo>
                    <a:pt x="2203324" y="1025321"/>
                  </a:lnTo>
                  <a:lnTo>
                    <a:pt x="2201756" y="1074564"/>
                  </a:lnTo>
                  <a:lnTo>
                    <a:pt x="2197766" y="1123219"/>
                  </a:lnTo>
                  <a:lnTo>
                    <a:pt x="2191404" y="1171291"/>
                  </a:lnTo>
                  <a:lnTo>
                    <a:pt x="2182719" y="1218784"/>
                  </a:lnTo>
                  <a:lnTo>
                    <a:pt x="2171761" y="1265704"/>
                  </a:lnTo>
                  <a:lnTo>
                    <a:pt x="2158579" y="1312056"/>
                  </a:lnTo>
                  <a:lnTo>
                    <a:pt x="2143222" y="1357845"/>
                  </a:lnTo>
                  <a:lnTo>
                    <a:pt x="2125740" y="1403076"/>
                  </a:lnTo>
                  <a:lnTo>
                    <a:pt x="2106183" y="1447755"/>
                  </a:lnTo>
                  <a:lnTo>
                    <a:pt x="2084599" y="1491886"/>
                  </a:lnTo>
                  <a:lnTo>
                    <a:pt x="2061038" y="1535474"/>
                  </a:lnTo>
                  <a:lnTo>
                    <a:pt x="2035550" y="1578525"/>
                  </a:lnTo>
                  <a:lnTo>
                    <a:pt x="2008184" y="1621044"/>
                  </a:lnTo>
                  <a:lnTo>
                    <a:pt x="1978989" y="1663036"/>
                  </a:lnTo>
                  <a:lnTo>
                    <a:pt x="1949092" y="1701427"/>
                  </a:lnTo>
                  <a:lnTo>
                    <a:pt x="1917117" y="1737957"/>
                  </a:lnTo>
                  <a:lnTo>
                    <a:pt x="1883174" y="1772557"/>
                  </a:lnTo>
                  <a:lnTo>
                    <a:pt x="1847373" y="1805158"/>
                  </a:lnTo>
                  <a:lnTo>
                    <a:pt x="1809822" y="1835689"/>
                  </a:lnTo>
                  <a:lnTo>
                    <a:pt x="1770632" y="1864082"/>
                  </a:lnTo>
                  <a:lnTo>
                    <a:pt x="1729911" y="1890265"/>
                  </a:lnTo>
                  <a:lnTo>
                    <a:pt x="1687769" y="1914171"/>
                  </a:lnTo>
                  <a:lnTo>
                    <a:pt x="1644315" y="1935728"/>
                  </a:lnTo>
                  <a:lnTo>
                    <a:pt x="1599658" y="1954868"/>
                  </a:lnTo>
                  <a:lnTo>
                    <a:pt x="1553375" y="1973819"/>
                  </a:lnTo>
                  <a:lnTo>
                    <a:pt x="1506696" y="1991776"/>
                  </a:lnTo>
                  <a:lnTo>
                    <a:pt x="1459637" y="2008731"/>
                  </a:lnTo>
                  <a:lnTo>
                    <a:pt x="1412212" y="2024677"/>
                  </a:lnTo>
                  <a:lnTo>
                    <a:pt x="1364436" y="2039606"/>
                  </a:lnTo>
                  <a:lnTo>
                    <a:pt x="1316323" y="2053512"/>
                  </a:lnTo>
                  <a:lnTo>
                    <a:pt x="1267890" y="2066386"/>
                  </a:lnTo>
                  <a:lnTo>
                    <a:pt x="1219150" y="2078221"/>
                  </a:lnTo>
                  <a:lnTo>
                    <a:pt x="1170120" y="2089009"/>
                  </a:lnTo>
                  <a:lnTo>
                    <a:pt x="1120813" y="2098744"/>
                  </a:lnTo>
                  <a:lnTo>
                    <a:pt x="1071244" y="2107417"/>
                  </a:lnTo>
                  <a:lnTo>
                    <a:pt x="1012440" y="2113635"/>
                  </a:lnTo>
                  <a:lnTo>
                    <a:pt x="963574" y="2117366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780496" y="6507689"/>
              <a:ext cx="218380" cy="9262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665291" y="5652922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05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28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182600" y="610235"/>
                  </a:lnTo>
                  <a:lnTo>
                    <a:pt x="20574" y="579310"/>
                  </a:lnTo>
                  <a:lnTo>
                    <a:pt x="20523" y="579818"/>
                  </a:lnTo>
                  <a:lnTo>
                    <a:pt x="9105" y="608977"/>
                  </a:lnTo>
                  <a:lnTo>
                    <a:pt x="1739" y="644931"/>
                  </a:lnTo>
                  <a:lnTo>
                    <a:pt x="0" y="686168"/>
                  </a:lnTo>
                  <a:lnTo>
                    <a:pt x="5613" y="730885"/>
                  </a:lnTo>
                  <a:lnTo>
                    <a:pt x="20269" y="777303"/>
                  </a:lnTo>
                  <a:lnTo>
                    <a:pt x="45720" y="823658"/>
                  </a:lnTo>
                  <a:lnTo>
                    <a:pt x="83667" y="868146"/>
                  </a:lnTo>
                  <a:lnTo>
                    <a:pt x="135826" y="909002"/>
                  </a:lnTo>
                  <a:lnTo>
                    <a:pt x="130492" y="863117"/>
                  </a:lnTo>
                  <a:lnTo>
                    <a:pt x="132918" y="828141"/>
                  </a:lnTo>
                  <a:lnTo>
                    <a:pt x="156057" y="782866"/>
                  </a:lnTo>
                  <a:lnTo>
                    <a:pt x="195160" y="757034"/>
                  </a:lnTo>
                  <a:lnTo>
                    <a:pt x="217551" y="746366"/>
                  </a:lnTo>
                  <a:lnTo>
                    <a:pt x="240157" y="734517"/>
                  </a:lnTo>
                  <a:lnTo>
                    <a:pt x="280962" y="699173"/>
                  </a:lnTo>
                  <a:lnTo>
                    <a:pt x="307568" y="634606"/>
                  </a:lnTo>
                  <a:lnTo>
                    <a:pt x="307606" y="634098"/>
                  </a:lnTo>
                  <a:lnTo>
                    <a:pt x="310718" y="634682"/>
                  </a:lnTo>
                  <a:lnTo>
                    <a:pt x="338505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758792" y="5666333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70"/>
                  </a:moveTo>
                  <a:lnTo>
                    <a:pt x="287588" y="634692"/>
                  </a:lnTo>
                  <a:lnTo>
                    <a:pt x="315377" y="68472"/>
                  </a:lnTo>
                  <a:lnTo>
                    <a:pt x="315149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7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5"/>
                  </a:lnTo>
                  <a:lnTo>
                    <a:pt x="101465" y="59917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910361" y="5644649"/>
              <a:ext cx="185492" cy="1411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738226" y="6246138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5"/>
                  </a:lnTo>
                  <a:lnTo>
                    <a:pt x="1747" y="65630"/>
                  </a:lnTo>
                  <a:lnTo>
                    <a:pt x="0" y="106857"/>
                  </a:lnTo>
                  <a:lnTo>
                    <a:pt x="5600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3"/>
                  </a:lnTo>
                  <a:lnTo>
                    <a:pt x="135814" y="329696"/>
                  </a:lnTo>
                  <a:lnTo>
                    <a:pt x="130478" y="283811"/>
                  </a:lnTo>
                  <a:lnTo>
                    <a:pt x="132911" y="248838"/>
                  </a:lnTo>
                  <a:lnTo>
                    <a:pt x="156049" y="203559"/>
                  </a:lnTo>
                  <a:lnTo>
                    <a:pt x="195152" y="177726"/>
                  </a:lnTo>
                  <a:lnTo>
                    <a:pt x="217542" y="167061"/>
                  </a:lnTo>
                  <a:lnTo>
                    <a:pt x="240145" y="155206"/>
                  </a:lnTo>
                  <a:lnTo>
                    <a:pt x="280953" y="119863"/>
                  </a:lnTo>
                  <a:lnTo>
                    <a:pt x="307502" y="55565"/>
                  </a:lnTo>
                  <a:lnTo>
                    <a:pt x="307650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824048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600"/>
                  </a:lnTo>
                  <a:lnTo>
                    <a:pt x="222875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0950209" y="2100424"/>
            <a:ext cx="2462530" cy="2355850"/>
            <a:chOff x="10950209" y="2100424"/>
            <a:chExt cx="2462530" cy="2355850"/>
          </a:xfrm>
        </p:grpSpPr>
        <p:sp>
          <p:nvSpPr>
            <p:cNvPr id="14" name="object 14"/>
            <p:cNvSpPr/>
            <p:nvPr/>
          </p:nvSpPr>
          <p:spPr>
            <a:xfrm>
              <a:off x="11209206" y="2338509"/>
              <a:ext cx="2203450" cy="2117725"/>
            </a:xfrm>
            <a:custGeom>
              <a:avLst/>
              <a:gdLst/>
              <a:ahLst/>
              <a:cxnLst/>
              <a:rect l="l" t="t" r="r" b="b"/>
              <a:pathLst>
                <a:path w="2203450" h="2117725">
                  <a:moveTo>
                    <a:pt x="963574" y="2117366"/>
                  </a:moveTo>
                  <a:lnTo>
                    <a:pt x="909625" y="2113919"/>
                  </a:lnTo>
                  <a:lnTo>
                    <a:pt x="855705" y="2109283"/>
                  </a:lnTo>
                  <a:lnTo>
                    <a:pt x="801843" y="2103487"/>
                  </a:lnTo>
                  <a:lnTo>
                    <a:pt x="748069" y="2096559"/>
                  </a:lnTo>
                  <a:lnTo>
                    <a:pt x="694410" y="2088530"/>
                  </a:lnTo>
                  <a:lnTo>
                    <a:pt x="640895" y="2079427"/>
                  </a:lnTo>
                  <a:lnTo>
                    <a:pt x="587555" y="2069280"/>
                  </a:lnTo>
                  <a:lnTo>
                    <a:pt x="535754" y="2055577"/>
                  </a:lnTo>
                  <a:lnTo>
                    <a:pt x="486020" y="2036462"/>
                  </a:lnTo>
                  <a:lnTo>
                    <a:pt x="438831" y="2012094"/>
                  </a:lnTo>
                  <a:lnTo>
                    <a:pt x="394663" y="1982632"/>
                  </a:lnTo>
                  <a:lnTo>
                    <a:pt x="353993" y="1948236"/>
                  </a:lnTo>
                  <a:lnTo>
                    <a:pt x="315736" y="1912777"/>
                  </a:lnTo>
                  <a:lnTo>
                    <a:pt x="279323" y="1875977"/>
                  </a:lnTo>
                  <a:lnTo>
                    <a:pt x="244889" y="1837739"/>
                  </a:lnTo>
                  <a:lnTo>
                    <a:pt x="212572" y="1797967"/>
                  </a:lnTo>
                  <a:lnTo>
                    <a:pt x="182506" y="1756562"/>
                  </a:lnTo>
                  <a:lnTo>
                    <a:pt x="154829" y="1713428"/>
                  </a:lnTo>
                  <a:lnTo>
                    <a:pt x="129674" y="1668467"/>
                  </a:lnTo>
                  <a:lnTo>
                    <a:pt x="107179" y="1621582"/>
                  </a:lnTo>
                  <a:lnTo>
                    <a:pt x="64551" y="1523182"/>
                  </a:lnTo>
                  <a:lnTo>
                    <a:pt x="49203" y="1490589"/>
                  </a:lnTo>
                  <a:lnTo>
                    <a:pt x="29333" y="1442557"/>
                  </a:lnTo>
                  <a:lnTo>
                    <a:pt x="14478" y="1393189"/>
                  </a:lnTo>
                  <a:lnTo>
                    <a:pt x="4685" y="1342807"/>
                  </a:lnTo>
                  <a:lnTo>
                    <a:pt x="0" y="1291735"/>
                  </a:lnTo>
                  <a:lnTo>
                    <a:pt x="467" y="1240295"/>
                  </a:lnTo>
                  <a:lnTo>
                    <a:pt x="6135" y="1188808"/>
                  </a:lnTo>
                  <a:lnTo>
                    <a:pt x="12253" y="1140056"/>
                  </a:lnTo>
                  <a:lnTo>
                    <a:pt x="19760" y="1091507"/>
                  </a:lnTo>
                  <a:lnTo>
                    <a:pt x="28648" y="1043197"/>
                  </a:lnTo>
                  <a:lnTo>
                    <a:pt x="38911" y="995163"/>
                  </a:lnTo>
                  <a:lnTo>
                    <a:pt x="50539" y="947443"/>
                  </a:lnTo>
                  <a:lnTo>
                    <a:pt x="63527" y="900075"/>
                  </a:lnTo>
                  <a:lnTo>
                    <a:pt x="77867" y="853095"/>
                  </a:lnTo>
                  <a:lnTo>
                    <a:pt x="93550" y="806541"/>
                  </a:lnTo>
                  <a:lnTo>
                    <a:pt x="110571" y="760451"/>
                  </a:lnTo>
                  <a:lnTo>
                    <a:pt x="128920" y="714861"/>
                  </a:lnTo>
                  <a:lnTo>
                    <a:pt x="148591" y="669810"/>
                  </a:lnTo>
                  <a:lnTo>
                    <a:pt x="171299" y="621507"/>
                  </a:lnTo>
                  <a:lnTo>
                    <a:pt x="196788" y="574740"/>
                  </a:lnTo>
                  <a:lnTo>
                    <a:pt x="225001" y="529627"/>
                  </a:lnTo>
                  <a:lnTo>
                    <a:pt x="255880" y="486284"/>
                  </a:lnTo>
                  <a:lnTo>
                    <a:pt x="289367" y="444825"/>
                  </a:lnTo>
                  <a:lnTo>
                    <a:pt x="325403" y="405368"/>
                  </a:lnTo>
                  <a:lnTo>
                    <a:pt x="363932" y="368029"/>
                  </a:lnTo>
                  <a:lnTo>
                    <a:pt x="412177" y="323466"/>
                  </a:lnTo>
                  <a:lnTo>
                    <a:pt x="461664" y="280147"/>
                  </a:lnTo>
                  <a:lnTo>
                    <a:pt x="500117" y="248941"/>
                  </a:lnTo>
                  <a:lnTo>
                    <a:pt x="539318" y="219249"/>
                  </a:lnTo>
                  <a:lnTo>
                    <a:pt x="579325" y="191204"/>
                  </a:lnTo>
                  <a:lnTo>
                    <a:pt x="620194" y="164937"/>
                  </a:lnTo>
                  <a:lnTo>
                    <a:pt x="661983" y="140582"/>
                  </a:lnTo>
                  <a:lnTo>
                    <a:pt x="704750" y="118271"/>
                  </a:lnTo>
                  <a:lnTo>
                    <a:pt x="748553" y="98137"/>
                  </a:lnTo>
                  <a:lnTo>
                    <a:pt x="793448" y="80311"/>
                  </a:lnTo>
                  <a:lnTo>
                    <a:pt x="839494" y="64926"/>
                  </a:lnTo>
                  <a:lnTo>
                    <a:pt x="886747" y="52115"/>
                  </a:lnTo>
                  <a:lnTo>
                    <a:pt x="935266" y="42010"/>
                  </a:lnTo>
                  <a:lnTo>
                    <a:pt x="985108" y="34743"/>
                  </a:lnTo>
                  <a:lnTo>
                    <a:pt x="1029858" y="28680"/>
                  </a:lnTo>
                  <a:lnTo>
                    <a:pt x="1074764" y="21063"/>
                  </a:lnTo>
                  <a:lnTo>
                    <a:pt x="1119981" y="12824"/>
                  </a:lnTo>
                  <a:lnTo>
                    <a:pt x="1165663" y="4896"/>
                  </a:lnTo>
                  <a:lnTo>
                    <a:pt x="1219058" y="0"/>
                  </a:lnTo>
                  <a:lnTo>
                    <a:pt x="1272298" y="1787"/>
                  </a:lnTo>
                  <a:lnTo>
                    <a:pt x="1325228" y="8860"/>
                  </a:lnTo>
                  <a:lnTo>
                    <a:pt x="1377691" y="19819"/>
                  </a:lnTo>
                  <a:lnTo>
                    <a:pt x="1428586" y="32367"/>
                  </a:lnTo>
                  <a:lnTo>
                    <a:pt x="1478544" y="46826"/>
                  </a:lnTo>
                  <a:lnTo>
                    <a:pt x="1527524" y="63242"/>
                  </a:lnTo>
                  <a:lnTo>
                    <a:pt x="1575486" y="81662"/>
                  </a:lnTo>
                  <a:lnTo>
                    <a:pt x="1622389" y="102131"/>
                  </a:lnTo>
                  <a:lnTo>
                    <a:pt x="1668194" y="124697"/>
                  </a:lnTo>
                  <a:lnTo>
                    <a:pt x="1712860" y="149404"/>
                  </a:lnTo>
                  <a:lnTo>
                    <a:pt x="1756348" y="176299"/>
                  </a:lnTo>
                  <a:lnTo>
                    <a:pt x="1798615" y="205427"/>
                  </a:lnTo>
                  <a:lnTo>
                    <a:pt x="1839623" y="236836"/>
                  </a:lnTo>
                  <a:lnTo>
                    <a:pt x="1879332" y="270571"/>
                  </a:lnTo>
                  <a:lnTo>
                    <a:pt x="1917700" y="306678"/>
                  </a:lnTo>
                  <a:lnTo>
                    <a:pt x="1952867" y="343916"/>
                  </a:lnTo>
                  <a:lnTo>
                    <a:pt x="1985861" y="383068"/>
                  </a:lnTo>
                  <a:lnTo>
                    <a:pt x="2016538" y="424019"/>
                  </a:lnTo>
                  <a:lnTo>
                    <a:pt x="2044751" y="466652"/>
                  </a:lnTo>
                  <a:lnTo>
                    <a:pt x="2070356" y="510851"/>
                  </a:lnTo>
                  <a:lnTo>
                    <a:pt x="2093208" y="556501"/>
                  </a:lnTo>
                  <a:lnTo>
                    <a:pt x="2113163" y="603485"/>
                  </a:lnTo>
                  <a:lnTo>
                    <a:pt x="2130112" y="646304"/>
                  </a:lnTo>
                  <a:lnTo>
                    <a:pt x="2146584" y="689363"/>
                  </a:lnTo>
                  <a:lnTo>
                    <a:pt x="2161704" y="732899"/>
                  </a:lnTo>
                  <a:lnTo>
                    <a:pt x="2174598" y="777151"/>
                  </a:lnTo>
                  <a:lnTo>
                    <a:pt x="2184391" y="822359"/>
                  </a:lnTo>
                  <a:lnTo>
                    <a:pt x="2193004" y="874008"/>
                  </a:lnTo>
                  <a:lnTo>
                    <a:pt x="2198997" y="925048"/>
                  </a:lnTo>
                  <a:lnTo>
                    <a:pt x="2202421" y="975484"/>
                  </a:lnTo>
                  <a:lnTo>
                    <a:pt x="2203324" y="1025321"/>
                  </a:lnTo>
                  <a:lnTo>
                    <a:pt x="2201756" y="1074564"/>
                  </a:lnTo>
                  <a:lnTo>
                    <a:pt x="2197766" y="1123219"/>
                  </a:lnTo>
                  <a:lnTo>
                    <a:pt x="2191404" y="1171291"/>
                  </a:lnTo>
                  <a:lnTo>
                    <a:pt x="2182719" y="1218784"/>
                  </a:lnTo>
                  <a:lnTo>
                    <a:pt x="2171761" y="1265704"/>
                  </a:lnTo>
                  <a:lnTo>
                    <a:pt x="2158579" y="1312056"/>
                  </a:lnTo>
                  <a:lnTo>
                    <a:pt x="2143222" y="1357845"/>
                  </a:lnTo>
                  <a:lnTo>
                    <a:pt x="2125740" y="1403076"/>
                  </a:lnTo>
                  <a:lnTo>
                    <a:pt x="2106183" y="1447755"/>
                  </a:lnTo>
                  <a:lnTo>
                    <a:pt x="2084599" y="1491886"/>
                  </a:lnTo>
                  <a:lnTo>
                    <a:pt x="2061038" y="1535474"/>
                  </a:lnTo>
                  <a:lnTo>
                    <a:pt x="2035550" y="1578525"/>
                  </a:lnTo>
                  <a:lnTo>
                    <a:pt x="2008184" y="1621044"/>
                  </a:lnTo>
                  <a:lnTo>
                    <a:pt x="1978989" y="1663036"/>
                  </a:lnTo>
                  <a:lnTo>
                    <a:pt x="1949092" y="1701427"/>
                  </a:lnTo>
                  <a:lnTo>
                    <a:pt x="1917117" y="1737957"/>
                  </a:lnTo>
                  <a:lnTo>
                    <a:pt x="1883174" y="1772557"/>
                  </a:lnTo>
                  <a:lnTo>
                    <a:pt x="1847373" y="1805158"/>
                  </a:lnTo>
                  <a:lnTo>
                    <a:pt x="1809822" y="1835689"/>
                  </a:lnTo>
                  <a:lnTo>
                    <a:pt x="1770632" y="1864082"/>
                  </a:lnTo>
                  <a:lnTo>
                    <a:pt x="1729911" y="1890265"/>
                  </a:lnTo>
                  <a:lnTo>
                    <a:pt x="1687769" y="1914171"/>
                  </a:lnTo>
                  <a:lnTo>
                    <a:pt x="1644315" y="1935728"/>
                  </a:lnTo>
                  <a:lnTo>
                    <a:pt x="1599658" y="1954868"/>
                  </a:lnTo>
                  <a:lnTo>
                    <a:pt x="1553375" y="1973819"/>
                  </a:lnTo>
                  <a:lnTo>
                    <a:pt x="1506696" y="1991776"/>
                  </a:lnTo>
                  <a:lnTo>
                    <a:pt x="1459637" y="2008731"/>
                  </a:lnTo>
                  <a:lnTo>
                    <a:pt x="1412212" y="2024677"/>
                  </a:lnTo>
                  <a:lnTo>
                    <a:pt x="1364436" y="2039606"/>
                  </a:lnTo>
                  <a:lnTo>
                    <a:pt x="1316323" y="2053512"/>
                  </a:lnTo>
                  <a:lnTo>
                    <a:pt x="1267890" y="2066386"/>
                  </a:lnTo>
                  <a:lnTo>
                    <a:pt x="1219150" y="2078221"/>
                  </a:lnTo>
                  <a:lnTo>
                    <a:pt x="1170120" y="2089009"/>
                  </a:lnTo>
                  <a:lnTo>
                    <a:pt x="1120813" y="2098744"/>
                  </a:lnTo>
                  <a:lnTo>
                    <a:pt x="1071244" y="2107417"/>
                  </a:lnTo>
                  <a:lnTo>
                    <a:pt x="1012440" y="2113635"/>
                  </a:lnTo>
                  <a:lnTo>
                    <a:pt x="963574" y="2117366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825450" y="3054689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2" y="556049"/>
                  </a:moveTo>
                  <a:lnTo>
                    <a:pt x="816354" y="556201"/>
                  </a:lnTo>
                  <a:lnTo>
                    <a:pt x="778889" y="545793"/>
                  </a:lnTo>
                  <a:lnTo>
                    <a:pt x="740246" y="539160"/>
                  </a:lnTo>
                  <a:lnTo>
                    <a:pt x="700663" y="536506"/>
                  </a:lnTo>
                  <a:lnTo>
                    <a:pt x="660377" y="538036"/>
                  </a:lnTo>
                  <a:lnTo>
                    <a:pt x="620555" y="543787"/>
                  </a:lnTo>
                  <a:lnTo>
                    <a:pt x="582175" y="553513"/>
                  </a:lnTo>
                  <a:lnTo>
                    <a:pt x="545430" y="566971"/>
                  </a:lnTo>
                  <a:lnTo>
                    <a:pt x="510514" y="583916"/>
                  </a:lnTo>
                  <a:lnTo>
                    <a:pt x="489873" y="580953"/>
                  </a:lnTo>
                  <a:lnTo>
                    <a:pt x="472383" y="570820"/>
                  </a:lnTo>
                  <a:lnTo>
                    <a:pt x="459805" y="554964"/>
                  </a:lnTo>
                  <a:lnTo>
                    <a:pt x="453899" y="534829"/>
                  </a:lnTo>
                  <a:lnTo>
                    <a:pt x="451572" y="556195"/>
                  </a:lnTo>
                  <a:lnTo>
                    <a:pt x="441580" y="574378"/>
                  </a:lnTo>
                  <a:lnTo>
                    <a:pt x="425499" y="587487"/>
                  </a:lnTo>
                  <a:lnTo>
                    <a:pt x="404903" y="593631"/>
                  </a:lnTo>
                  <a:lnTo>
                    <a:pt x="403226" y="593784"/>
                  </a:lnTo>
                  <a:lnTo>
                    <a:pt x="365761" y="583376"/>
                  </a:lnTo>
                  <a:lnTo>
                    <a:pt x="327118" y="576743"/>
                  </a:lnTo>
                  <a:lnTo>
                    <a:pt x="287534" y="574089"/>
                  </a:lnTo>
                  <a:lnTo>
                    <a:pt x="247248" y="575618"/>
                  </a:lnTo>
                  <a:lnTo>
                    <a:pt x="207427" y="581369"/>
                  </a:lnTo>
                  <a:lnTo>
                    <a:pt x="169046" y="591096"/>
                  </a:lnTo>
                  <a:lnTo>
                    <a:pt x="132300" y="604553"/>
                  </a:lnTo>
                  <a:lnTo>
                    <a:pt x="97382" y="621499"/>
                  </a:lnTo>
                  <a:lnTo>
                    <a:pt x="76736" y="618536"/>
                  </a:lnTo>
                  <a:lnTo>
                    <a:pt x="59249" y="608403"/>
                  </a:lnTo>
                  <a:lnTo>
                    <a:pt x="46677" y="592546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19" y="37582"/>
                  </a:lnTo>
                  <a:lnTo>
                    <a:pt x="375685" y="39909"/>
                  </a:lnTo>
                  <a:lnTo>
                    <a:pt x="393868" y="49905"/>
                  </a:lnTo>
                  <a:lnTo>
                    <a:pt x="406978" y="65997"/>
                  </a:lnTo>
                  <a:lnTo>
                    <a:pt x="413124" y="86613"/>
                  </a:lnTo>
                  <a:lnTo>
                    <a:pt x="415449" y="65227"/>
                  </a:lnTo>
                  <a:lnTo>
                    <a:pt x="425440" y="47033"/>
                  </a:lnTo>
                  <a:lnTo>
                    <a:pt x="441521" y="33920"/>
                  </a:lnTo>
                  <a:lnTo>
                    <a:pt x="462117" y="27776"/>
                  </a:lnTo>
                  <a:lnTo>
                    <a:pt x="767447" y="0"/>
                  </a:lnTo>
                  <a:lnTo>
                    <a:pt x="788813" y="2327"/>
                  </a:lnTo>
                  <a:lnTo>
                    <a:pt x="806997" y="12323"/>
                  </a:lnTo>
                  <a:lnTo>
                    <a:pt x="820107" y="28415"/>
                  </a:lnTo>
                  <a:lnTo>
                    <a:pt x="826253" y="49031"/>
                  </a:lnTo>
                  <a:lnTo>
                    <a:pt x="867027" y="497247"/>
                  </a:lnTo>
                  <a:lnTo>
                    <a:pt x="864700" y="518613"/>
                  </a:lnTo>
                  <a:lnTo>
                    <a:pt x="854708" y="536796"/>
                  </a:lnTo>
                  <a:lnTo>
                    <a:pt x="838627" y="549905"/>
                  </a:lnTo>
                  <a:lnTo>
                    <a:pt x="818032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001729" y="3312476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68" y="59677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28"/>
                  </a:lnTo>
                  <a:lnTo>
                    <a:pt x="9271" y="122250"/>
                  </a:lnTo>
                  <a:lnTo>
                    <a:pt x="12839" y="161505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311651" y="3120108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6"/>
                  </a:moveTo>
                  <a:lnTo>
                    <a:pt x="132305" y="566971"/>
                  </a:lnTo>
                  <a:lnTo>
                    <a:pt x="169050" y="553513"/>
                  </a:lnTo>
                  <a:lnTo>
                    <a:pt x="207430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8"/>
                  </a:lnTo>
                  <a:lnTo>
                    <a:pt x="403232" y="556237"/>
                  </a:lnTo>
                  <a:lnTo>
                    <a:pt x="404910" y="556084"/>
                  </a:lnTo>
                  <a:lnTo>
                    <a:pt x="425505" y="549935"/>
                  </a:lnTo>
                  <a:lnTo>
                    <a:pt x="441585" y="536814"/>
                  </a:lnTo>
                  <a:lnTo>
                    <a:pt x="451576" y="518618"/>
                  </a:lnTo>
                  <a:lnTo>
                    <a:pt x="453902" y="497247"/>
                  </a:lnTo>
                  <a:lnTo>
                    <a:pt x="413128" y="49031"/>
                  </a:lnTo>
                  <a:lnTo>
                    <a:pt x="406982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7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29"/>
                  </a:lnTo>
                  <a:lnTo>
                    <a:pt x="46680" y="554964"/>
                  </a:lnTo>
                  <a:lnTo>
                    <a:pt x="59258" y="570820"/>
                  </a:lnTo>
                  <a:lnTo>
                    <a:pt x="76748" y="580953"/>
                  </a:lnTo>
                  <a:lnTo>
                    <a:pt x="97389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898519" y="3157691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2" y="583916"/>
                  </a:moveTo>
                  <a:lnTo>
                    <a:pt x="132309" y="566971"/>
                  </a:lnTo>
                  <a:lnTo>
                    <a:pt x="169054" y="553513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5"/>
                  </a:lnTo>
                  <a:lnTo>
                    <a:pt x="365754" y="545810"/>
                  </a:lnTo>
                  <a:lnTo>
                    <a:pt x="403200" y="556240"/>
                  </a:lnTo>
                  <a:lnTo>
                    <a:pt x="404914" y="556084"/>
                  </a:lnTo>
                  <a:lnTo>
                    <a:pt x="425508" y="549935"/>
                  </a:lnTo>
                  <a:lnTo>
                    <a:pt x="441589" y="536814"/>
                  </a:lnTo>
                  <a:lnTo>
                    <a:pt x="451580" y="518618"/>
                  </a:lnTo>
                  <a:lnTo>
                    <a:pt x="453906" y="497247"/>
                  </a:lnTo>
                  <a:lnTo>
                    <a:pt x="413131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2" y="2327"/>
                  </a:lnTo>
                  <a:lnTo>
                    <a:pt x="354326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4"/>
                  </a:lnTo>
                  <a:lnTo>
                    <a:pt x="97392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414860" y="3274897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70" y="0"/>
                  </a:lnTo>
                  <a:lnTo>
                    <a:pt x="0" y="20408"/>
                  </a:lnTo>
                  <a:lnTo>
                    <a:pt x="3568" y="59664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28"/>
                  </a:lnTo>
                  <a:lnTo>
                    <a:pt x="9271" y="122237"/>
                  </a:lnTo>
                  <a:lnTo>
                    <a:pt x="12839" y="161505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68" y="242900"/>
                  </a:moveTo>
                  <a:lnTo>
                    <a:pt x="242900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68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950209" y="2100424"/>
              <a:ext cx="490220" cy="499109"/>
            </a:xfrm>
            <a:custGeom>
              <a:avLst/>
              <a:gdLst/>
              <a:ahLst/>
              <a:cxnLst/>
              <a:rect l="l" t="t" r="r" b="b"/>
              <a:pathLst>
                <a:path w="490220" h="499110">
                  <a:moveTo>
                    <a:pt x="30081" y="280984"/>
                  </a:moveTo>
                  <a:lnTo>
                    <a:pt x="1218" y="255611"/>
                  </a:lnTo>
                  <a:lnTo>
                    <a:pt x="0" y="246692"/>
                  </a:lnTo>
                  <a:lnTo>
                    <a:pt x="3365" y="221174"/>
                  </a:lnTo>
                  <a:lnTo>
                    <a:pt x="14201" y="170488"/>
                  </a:lnTo>
                  <a:lnTo>
                    <a:pt x="36597" y="118595"/>
                  </a:lnTo>
                  <a:lnTo>
                    <a:pt x="71591" y="67396"/>
                  </a:lnTo>
                  <a:lnTo>
                    <a:pt x="123655" y="36096"/>
                  </a:lnTo>
                  <a:lnTo>
                    <a:pt x="177436" y="13171"/>
                  </a:lnTo>
                  <a:lnTo>
                    <a:pt x="222744" y="0"/>
                  </a:lnTo>
                  <a:lnTo>
                    <a:pt x="239816" y="3663"/>
                  </a:lnTo>
                  <a:lnTo>
                    <a:pt x="256479" y="12658"/>
                  </a:lnTo>
                  <a:lnTo>
                    <a:pt x="273199" y="25687"/>
                  </a:lnTo>
                  <a:lnTo>
                    <a:pt x="261983" y="33364"/>
                  </a:lnTo>
                  <a:lnTo>
                    <a:pt x="251407" y="40742"/>
                  </a:lnTo>
                  <a:lnTo>
                    <a:pt x="215795" y="60453"/>
                  </a:lnTo>
                  <a:lnTo>
                    <a:pt x="170743" y="78534"/>
                  </a:lnTo>
                  <a:lnTo>
                    <a:pt x="131762" y="98170"/>
                  </a:lnTo>
                  <a:lnTo>
                    <a:pt x="102709" y="125987"/>
                  </a:lnTo>
                  <a:lnTo>
                    <a:pt x="81985" y="160841"/>
                  </a:lnTo>
                  <a:lnTo>
                    <a:pt x="67992" y="201589"/>
                  </a:lnTo>
                  <a:lnTo>
                    <a:pt x="63780" y="215884"/>
                  </a:lnTo>
                  <a:lnTo>
                    <a:pt x="58900" y="229979"/>
                  </a:lnTo>
                  <a:lnTo>
                    <a:pt x="53826" y="244000"/>
                  </a:lnTo>
                  <a:lnTo>
                    <a:pt x="49030" y="258074"/>
                  </a:lnTo>
                  <a:lnTo>
                    <a:pt x="44493" y="268429"/>
                  </a:lnTo>
                  <a:lnTo>
                    <a:pt x="38155" y="276645"/>
                  </a:lnTo>
                  <a:lnTo>
                    <a:pt x="30081" y="280984"/>
                  </a:lnTo>
                  <a:close/>
                </a:path>
                <a:path w="490220" h="499110">
                  <a:moveTo>
                    <a:pt x="176888" y="498570"/>
                  </a:moveTo>
                  <a:lnTo>
                    <a:pt x="142299" y="476044"/>
                  </a:lnTo>
                  <a:lnTo>
                    <a:pt x="126670" y="396438"/>
                  </a:lnTo>
                  <a:lnTo>
                    <a:pt x="127054" y="347890"/>
                  </a:lnTo>
                  <a:lnTo>
                    <a:pt x="135809" y="300239"/>
                  </a:lnTo>
                  <a:lnTo>
                    <a:pt x="154919" y="253617"/>
                  </a:lnTo>
                  <a:lnTo>
                    <a:pt x="181703" y="214013"/>
                  </a:lnTo>
                  <a:lnTo>
                    <a:pt x="214409" y="181266"/>
                  </a:lnTo>
                  <a:lnTo>
                    <a:pt x="251937" y="154471"/>
                  </a:lnTo>
                  <a:lnTo>
                    <a:pt x="293190" y="132727"/>
                  </a:lnTo>
                  <a:lnTo>
                    <a:pt x="350355" y="112809"/>
                  </a:lnTo>
                  <a:lnTo>
                    <a:pt x="409844" y="98775"/>
                  </a:lnTo>
                  <a:lnTo>
                    <a:pt x="429761" y="97156"/>
                  </a:lnTo>
                  <a:lnTo>
                    <a:pt x="448521" y="100956"/>
                  </a:lnTo>
                  <a:lnTo>
                    <a:pt x="466028" y="109511"/>
                  </a:lnTo>
                  <a:lnTo>
                    <a:pt x="482185" y="122160"/>
                  </a:lnTo>
                  <a:lnTo>
                    <a:pt x="487585" y="128858"/>
                  </a:lnTo>
                  <a:lnTo>
                    <a:pt x="490155" y="139849"/>
                  </a:lnTo>
                  <a:lnTo>
                    <a:pt x="488094" y="145147"/>
                  </a:lnTo>
                  <a:lnTo>
                    <a:pt x="446111" y="169120"/>
                  </a:lnTo>
                  <a:lnTo>
                    <a:pt x="404098" y="183862"/>
                  </a:lnTo>
                  <a:lnTo>
                    <a:pt x="343853" y="203260"/>
                  </a:lnTo>
                  <a:lnTo>
                    <a:pt x="313988" y="213553"/>
                  </a:lnTo>
                  <a:lnTo>
                    <a:pt x="278935" y="232637"/>
                  </a:lnTo>
                  <a:lnTo>
                    <a:pt x="234109" y="291909"/>
                  </a:lnTo>
                  <a:lnTo>
                    <a:pt x="222074" y="328996"/>
                  </a:lnTo>
                  <a:lnTo>
                    <a:pt x="211137" y="391300"/>
                  </a:lnTo>
                  <a:lnTo>
                    <a:pt x="203433" y="454276"/>
                  </a:lnTo>
                  <a:lnTo>
                    <a:pt x="201861" y="468985"/>
                  </a:lnTo>
                  <a:lnTo>
                    <a:pt x="198796" y="482496"/>
                  </a:lnTo>
                  <a:lnTo>
                    <a:pt x="191414" y="492970"/>
                  </a:lnTo>
                  <a:lnTo>
                    <a:pt x="176888" y="4985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4157225" y="6661186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3" y="135437"/>
                </a:moveTo>
                <a:lnTo>
                  <a:pt x="366133" y="175451"/>
                </a:lnTo>
                <a:lnTo>
                  <a:pt x="370501" y="218253"/>
                </a:lnTo>
                <a:lnTo>
                  <a:pt x="369372" y="239428"/>
                </a:lnTo>
                <a:lnTo>
                  <a:pt x="360631" y="290578"/>
                </a:lnTo>
                <a:lnTo>
                  <a:pt x="335572" y="336181"/>
                </a:lnTo>
                <a:lnTo>
                  <a:pt x="299500" y="369627"/>
                </a:lnTo>
                <a:lnTo>
                  <a:pt x="261598" y="400818"/>
                </a:lnTo>
                <a:lnTo>
                  <a:pt x="233516" y="409570"/>
                </a:lnTo>
                <a:lnTo>
                  <a:pt x="217930" y="406910"/>
                </a:lnTo>
                <a:lnTo>
                  <a:pt x="201265" y="401087"/>
                </a:lnTo>
                <a:lnTo>
                  <a:pt x="208233" y="392062"/>
                </a:lnTo>
                <a:lnTo>
                  <a:pt x="214768" y="383442"/>
                </a:lnTo>
                <a:lnTo>
                  <a:pt x="248232" y="349378"/>
                </a:lnTo>
                <a:lnTo>
                  <a:pt x="269350" y="332253"/>
                </a:lnTo>
                <a:lnTo>
                  <a:pt x="295374" y="306435"/>
                </a:lnTo>
                <a:lnTo>
                  <a:pt x="311390" y="276809"/>
                </a:lnTo>
                <a:lnTo>
                  <a:pt x="318963" y="243852"/>
                </a:lnTo>
                <a:lnTo>
                  <a:pt x="319660" y="208040"/>
                </a:lnTo>
                <a:lnTo>
                  <a:pt x="319349" y="195662"/>
                </a:lnTo>
                <a:lnTo>
                  <a:pt x="319622" y="183265"/>
                </a:lnTo>
                <a:lnTo>
                  <a:pt x="320069" y="170873"/>
                </a:lnTo>
                <a:lnTo>
                  <a:pt x="320280" y="158514"/>
                </a:lnTo>
                <a:lnTo>
                  <a:pt x="321239" y="149153"/>
                </a:lnTo>
                <a:lnTo>
                  <a:pt x="324182" y="140998"/>
                </a:lnTo>
                <a:lnTo>
                  <a:pt x="329503" y="135437"/>
                </a:lnTo>
                <a:close/>
              </a:path>
              <a:path w="370840" h="409575">
                <a:moveTo>
                  <a:pt x="156705" y="3039"/>
                </a:moveTo>
                <a:lnTo>
                  <a:pt x="198287" y="21109"/>
                </a:lnTo>
                <a:lnTo>
                  <a:pt x="222920" y="70148"/>
                </a:lnTo>
                <a:lnTo>
                  <a:pt x="235068" y="108490"/>
                </a:lnTo>
                <a:lnTo>
                  <a:pt x="240315" y="148348"/>
                </a:lnTo>
                <a:lnTo>
                  <a:pt x="237046" y="190145"/>
                </a:lnTo>
                <a:lnTo>
                  <a:pt x="225863" y="228452"/>
                </a:lnTo>
                <a:lnTo>
                  <a:pt x="208202" y="262932"/>
                </a:lnTo>
                <a:lnTo>
                  <a:pt x="185171" y="294003"/>
                </a:lnTo>
                <a:lnTo>
                  <a:pt x="157877" y="322085"/>
                </a:lnTo>
                <a:lnTo>
                  <a:pt x="117434" y="352955"/>
                </a:lnTo>
                <a:lnTo>
                  <a:pt x="73632" y="379806"/>
                </a:lnTo>
                <a:lnTo>
                  <a:pt x="42253" y="388361"/>
                </a:lnTo>
                <a:lnTo>
                  <a:pt x="26108" y="386271"/>
                </a:lnTo>
                <a:lnTo>
                  <a:pt x="10901" y="380919"/>
                </a:lnTo>
                <a:lnTo>
                  <a:pt x="0" y="363061"/>
                </a:lnTo>
                <a:lnTo>
                  <a:pt x="3589" y="357233"/>
                </a:lnTo>
                <a:lnTo>
                  <a:pt x="35152" y="327177"/>
                </a:lnTo>
                <a:lnTo>
                  <a:pt x="99413" y="279984"/>
                </a:lnTo>
                <a:lnTo>
                  <a:pt x="120570" y="263945"/>
                </a:lnTo>
                <a:lnTo>
                  <a:pt x="143607" y="239604"/>
                </a:lnTo>
                <a:lnTo>
                  <a:pt x="157691" y="211653"/>
                </a:lnTo>
                <a:lnTo>
                  <a:pt x="164122" y="181014"/>
                </a:lnTo>
                <a:lnTo>
                  <a:pt x="164199" y="148606"/>
                </a:lnTo>
                <a:lnTo>
                  <a:pt x="161221" y="122553"/>
                </a:lnTo>
                <a:lnTo>
                  <a:pt x="156931" y="96627"/>
                </a:lnTo>
                <a:lnTo>
                  <a:pt x="151955" y="70783"/>
                </a:lnTo>
                <a:lnTo>
                  <a:pt x="146916" y="44977"/>
                </a:lnTo>
                <a:lnTo>
                  <a:pt x="144395" y="32974"/>
                </a:lnTo>
                <a:lnTo>
                  <a:pt x="143371" y="21518"/>
                </a:lnTo>
                <a:lnTo>
                  <a:pt x="146567" y="11307"/>
                </a:lnTo>
                <a:lnTo>
                  <a:pt x="156705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14326486" y="3050046"/>
            <a:ext cx="2203450" cy="2264410"/>
            <a:chOff x="14326486" y="3050046"/>
            <a:chExt cx="2203450" cy="2264410"/>
          </a:xfrm>
        </p:grpSpPr>
        <p:sp>
          <p:nvSpPr>
            <p:cNvPr id="23" name="object 23"/>
            <p:cNvSpPr/>
            <p:nvPr/>
          </p:nvSpPr>
          <p:spPr>
            <a:xfrm>
              <a:off x="14326486" y="3196545"/>
              <a:ext cx="2203450" cy="2117725"/>
            </a:xfrm>
            <a:custGeom>
              <a:avLst/>
              <a:gdLst/>
              <a:ahLst/>
              <a:cxnLst/>
              <a:rect l="l" t="t" r="r" b="b"/>
              <a:pathLst>
                <a:path w="2203450" h="2117725">
                  <a:moveTo>
                    <a:pt x="963574" y="2117366"/>
                  </a:moveTo>
                  <a:lnTo>
                    <a:pt x="909625" y="2113919"/>
                  </a:lnTo>
                  <a:lnTo>
                    <a:pt x="855705" y="2109283"/>
                  </a:lnTo>
                  <a:lnTo>
                    <a:pt x="801843" y="2103487"/>
                  </a:lnTo>
                  <a:lnTo>
                    <a:pt x="748069" y="2096559"/>
                  </a:lnTo>
                  <a:lnTo>
                    <a:pt x="694410" y="2088530"/>
                  </a:lnTo>
                  <a:lnTo>
                    <a:pt x="640895" y="2079427"/>
                  </a:lnTo>
                  <a:lnTo>
                    <a:pt x="587555" y="2069280"/>
                  </a:lnTo>
                  <a:lnTo>
                    <a:pt x="535754" y="2055577"/>
                  </a:lnTo>
                  <a:lnTo>
                    <a:pt x="486020" y="2036462"/>
                  </a:lnTo>
                  <a:lnTo>
                    <a:pt x="438831" y="2012094"/>
                  </a:lnTo>
                  <a:lnTo>
                    <a:pt x="394663" y="1982632"/>
                  </a:lnTo>
                  <a:lnTo>
                    <a:pt x="353993" y="1948236"/>
                  </a:lnTo>
                  <a:lnTo>
                    <a:pt x="315736" y="1912777"/>
                  </a:lnTo>
                  <a:lnTo>
                    <a:pt x="279323" y="1875977"/>
                  </a:lnTo>
                  <a:lnTo>
                    <a:pt x="244889" y="1837739"/>
                  </a:lnTo>
                  <a:lnTo>
                    <a:pt x="212572" y="1797967"/>
                  </a:lnTo>
                  <a:lnTo>
                    <a:pt x="182506" y="1756562"/>
                  </a:lnTo>
                  <a:lnTo>
                    <a:pt x="154829" y="1713428"/>
                  </a:lnTo>
                  <a:lnTo>
                    <a:pt x="129674" y="1668467"/>
                  </a:lnTo>
                  <a:lnTo>
                    <a:pt x="107179" y="1621582"/>
                  </a:lnTo>
                  <a:lnTo>
                    <a:pt x="64551" y="1523182"/>
                  </a:lnTo>
                  <a:lnTo>
                    <a:pt x="49203" y="1490589"/>
                  </a:lnTo>
                  <a:lnTo>
                    <a:pt x="29333" y="1442557"/>
                  </a:lnTo>
                  <a:lnTo>
                    <a:pt x="14478" y="1393189"/>
                  </a:lnTo>
                  <a:lnTo>
                    <a:pt x="4685" y="1342807"/>
                  </a:lnTo>
                  <a:lnTo>
                    <a:pt x="0" y="1291735"/>
                  </a:lnTo>
                  <a:lnTo>
                    <a:pt x="467" y="1240295"/>
                  </a:lnTo>
                  <a:lnTo>
                    <a:pt x="6135" y="1188808"/>
                  </a:lnTo>
                  <a:lnTo>
                    <a:pt x="12253" y="1140056"/>
                  </a:lnTo>
                  <a:lnTo>
                    <a:pt x="19760" y="1091507"/>
                  </a:lnTo>
                  <a:lnTo>
                    <a:pt x="28648" y="1043197"/>
                  </a:lnTo>
                  <a:lnTo>
                    <a:pt x="38911" y="995163"/>
                  </a:lnTo>
                  <a:lnTo>
                    <a:pt x="50539" y="947443"/>
                  </a:lnTo>
                  <a:lnTo>
                    <a:pt x="63527" y="900075"/>
                  </a:lnTo>
                  <a:lnTo>
                    <a:pt x="77867" y="853095"/>
                  </a:lnTo>
                  <a:lnTo>
                    <a:pt x="93550" y="806541"/>
                  </a:lnTo>
                  <a:lnTo>
                    <a:pt x="110571" y="760451"/>
                  </a:lnTo>
                  <a:lnTo>
                    <a:pt x="128920" y="714861"/>
                  </a:lnTo>
                  <a:lnTo>
                    <a:pt x="148591" y="669810"/>
                  </a:lnTo>
                  <a:lnTo>
                    <a:pt x="171299" y="621507"/>
                  </a:lnTo>
                  <a:lnTo>
                    <a:pt x="196788" y="574740"/>
                  </a:lnTo>
                  <a:lnTo>
                    <a:pt x="225001" y="529627"/>
                  </a:lnTo>
                  <a:lnTo>
                    <a:pt x="255880" y="486284"/>
                  </a:lnTo>
                  <a:lnTo>
                    <a:pt x="289367" y="444825"/>
                  </a:lnTo>
                  <a:lnTo>
                    <a:pt x="325403" y="405368"/>
                  </a:lnTo>
                  <a:lnTo>
                    <a:pt x="363932" y="368029"/>
                  </a:lnTo>
                  <a:lnTo>
                    <a:pt x="412177" y="323466"/>
                  </a:lnTo>
                  <a:lnTo>
                    <a:pt x="461664" y="280147"/>
                  </a:lnTo>
                  <a:lnTo>
                    <a:pt x="500117" y="248941"/>
                  </a:lnTo>
                  <a:lnTo>
                    <a:pt x="539318" y="219249"/>
                  </a:lnTo>
                  <a:lnTo>
                    <a:pt x="579325" y="191204"/>
                  </a:lnTo>
                  <a:lnTo>
                    <a:pt x="620194" y="164937"/>
                  </a:lnTo>
                  <a:lnTo>
                    <a:pt x="661983" y="140582"/>
                  </a:lnTo>
                  <a:lnTo>
                    <a:pt x="704750" y="118271"/>
                  </a:lnTo>
                  <a:lnTo>
                    <a:pt x="748553" y="98137"/>
                  </a:lnTo>
                  <a:lnTo>
                    <a:pt x="793448" y="80311"/>
                  </a:lnTo>
                  <a:lnTo>
                    <a:pt x="839494" y="64926"/>
                  </a:lnTo>
                  <a:lnTo>
                    <a:pt x="886747" y="52115"/>
                  </a:lnTo>
                  <a:lnTo>
                    <a:pt x="935266" y="42010"/>
                  </a:lnTo>
                  <a:lnTo>
                    <a:pt x="985108" y="34743"/>
                  </a:lnTo>
                  <a:lnTo>
                    <a:pt x="1029858" y="28680"/>
                  </a:lnTo>
                  <a:lnTo>
                    <a:pt x="1074764" y="21063"/>
                  </a:lnTo>
                  <a:lnTo>
                    <a:pt x="1119981" y="12824"/>
                  </a:lnTo>
                  <a:lnTo>
                    <a:pt x="1165663" y="4896"/>
                  </a:lnTo>
                  <a:lnTo>
                    <a:pt x="1219058" y="0"/>
                  </a:lnTo>
                  <a:lnTo>
                    <a:pt x="1272298" y="1787"/>
                  </a:lnTo>
                  <a:lnTo>
                    <a:pt x="1325228" y="8860"/>
                  </a:lnTo>
                  <a:lnTo>
                    <a:pt x="1377691" y="19819"/>
                  </a:lnTo>
                  <a:lnTo>
                    <a:pt x="1428586" y="32367"/>
                  </a:lnTo>
                  <a:lnTo>
                    <a:pt x="1478544" y="46826"/>
                  </a:lnTo>
                  <a:lnTo>
                    <a:pt x="1527524" y="63242"/>
                  </a:lnTo>
                  <a:lnTo>
                    <a:pt x="1575486" y="81662"/>
                  </a:lnTo>
                  <a:lnTo>
                    <a:pt x="1622389" y="102131"/>
                  </a:lnTo>
                  <a:lnTo>
                    <a:pt x="1668194" y="124697"/>
                  </a:lnTo>
                  <a:lnTo>
                    <a:pt x="1712860" y="149404"/>
                  </a:lnTo>
                  <a:lnTo>
                    <a:pt x="1756348" y="176299"/>
                  </a:lnTo>
                  <a:lnTo>
                    <a:pt x="1798615" y="205427"/>
                  </a:lnTo>
                  <a:lnTo>
                    <a:pt x="1839623" y="236836"/>
                  </a:lnTo>
                  <a:lnTo>
                    <a:pt x="1879332" y="270571"/>
                  </a:lnTo>
                  <a:lnTo>
                    <a:pt x="1917700" y="306678"/>
                  </a:lnTo>
                  <a:lnTo>
                    <a:pt x="1952867" y="343916"/>
                  </a:lnTo>
                  <a:lnTo>
                    <a:pt x="1985861" y="383068"/>
                  </a:lnTo>
                  <a:lnTo>
                    <a:pt x="2016538" y="424019"/>
                  </a:lnTo>
                  <a:lnTo>
                    <a:pt x="2044751" y="466652"/>
                  </a:lnTo>
                  <a:lnTo>
                    <a:pt x="2070356" y="510851"/>
                  </a:lnTo>
                  <a:lnTo>
                    <a:pt x="2093208" y="556501"/>
                  </a:lnTo>
                  <a:lnTo>
                    <a:pt x="2113163" y="603485"/>
                  </a:lnTo>
                  <a:lnTo>
                    <a:pt x="2130112" y="646304"/>
                  </a:lnTo>
                  <a:lnTo>
                    <a:pt x="2146584" y="689363"/>
                  </a:lnTo>
                  <a:lnTo>
                    <a:pt x="2161704" y="732899"/>
                  </a:lnTo>
                  <a:lnTo>
                    <a:pt x="2174598" y="777151"/>
                  </a:lnTo>
                  <a:lnTo>
                    <a:pt x="2184391" y="822359"/>
                  </a:lnTo>
                  <a:lnTo>
                    <a:pt x="2193004" y="874008"/>
                  </a:lnTo>
                  <a:lnTo>
                    <a:pt x="2198997" y="925048"/>
                  </a:lnTo>
                  <a:lnTo>
                    <a:pt x="2202421" y="975484"/>
                  </a:lnTo>
                  <a:lnTo>
                    <a:pt x="2203324" y="1025321"/>
                  </a:lnTo>
                  <a:lnTo>
                    <a:pt x="2201756" y="1074564"/>
                  </a:lnTo>
                  <a:lnTo>
                    <a:pt x="2197766" y="1123219"/>
                  </a:lnTo>
                  <a:lnTo>
                    <a:pt x="2191404" y="1171291"/>
                  </a:lnTo>
                  <a:lnTo>
                    <a:pt x="2182719" y="1218784"/>
                  </a:lnTo>
                  <a:lnTo>
                    <a:pt x="2171761" y="1265704"/>
                  </a:lnTo>
                  <a:lnTo>
                    <a:pt x="2158579" y="1312056"/>
                  </a:lnTo>
                  <a:lnTo>
                    <a:pt x="2143222" y="1357845"/>
                  </a:lnTo>
                  <a:lnTo>
                    <a:pt x="2125740" y="1403076"/>
                  </a:lnTo>
                  <a:lnTo>
                    <a:pt x="2106183" y="1447755"/>
                  </a:lnTo>
                  <a:lnTo>
                    <a:pt x="2084599" y="1491886"/>
                  </a:lnTo>
                  <a:lnTo>
                    <a:pt x="2061038" y="1535474"/>
                  </a:lnTo>
                  <a:lnTo>
                    <a:pt x="2035550" y="1578525"/>
                  </a:lnTo>
                  <a:lnTo>
                    <a:pt x="2008184" y="1621044"/>
                  </a:lnTo>
                  <a:lnTo>
                    <a:pt x="1978989" y="1663036"/>
                  </a:lnTo>
                  <a:lnTo>
                    <a:pt x="1949092" y="1701427"/>
                  </a:lnTo>
                  <a:lnTo>
                    <a:pt x="1917117" y="1737957"/>
                  </a:lnTo>
                  <a:lnTo>
                    <a:pt x="1883174" y="1772557"/>
                  </a:lnTo>
                  <a:lnTo>
                    <a:pt x="1847373" y="1805158"/>
                  </a:lnTo>
                  <a:lnTo>
                    <a:pt x="1809822" y="1835689"/>
                  </a:lnTo>
                  <a:lnTo>
                    <a:pt x="1770632" y="1864082"/>
                  </a:lnTo>
                  <a:lnTo>
                    <a:pt x="1729911" y="1890265"/>
                  </a:lnTo>
                  <a:lnTo>
                    <a:pt x="1687769" y="1914171"/>
                  </a:lnTo>
                  <a:lnTo>
                    <a:pt x="1644315" y="1935728"/>
                  </a:lnTo>
                  <a:lnTo>
                    <a:pt x="1599658" y="1954868"/>
                  </a:lnTo>
                  <a:lnTo>
                    <a:pt x="1553375" y="1973819"/>
                  </a:lnTo>
                  <a:lnTo>
                    <a:pt x="1506696" y="1991776"/>
                  </a:lnTo>
                  <a:lnTo>
                    <a:pt x="1459637" y="2008731"/>
                  </a:lnTo>
                  <a:lnTo>
                    <a:pt x="1412212" y="2024677"/>
                  </a:lnTo>
                  <a:lnTo>
                    <a:pt x="1364436" y="2039606"/>
                  </a:lnTo>
                  <a:lnTo>
                    <a:pt x="1316323" y="2053512"/>
                  </a:lnTo>
                  <a:lnTo>
                    <a:pt x="1267890" y="2066386"/>
                  </a:lnTo>
                  <a:lnTo>
                    <a:pt x="1219150" y="2078221"/>
                  </a:lnTo>
                  <a:lnTo>
                    <a:pt x="1170120" y="2089009"/>
                  </a:lnTo>
                  <a:lnTo>
                    <a:pt x="1120813" y="2098744"/>
                  </a:lnTo>
                  <a:lnTo>
                    <a:pt x="1071244" y="2107417"/>
                  </a:lnTo>
                  <a:lnTo>
                    <a:pt x="1012440" y="2113635"/>
                  </a:lnTo>
                  <a:lnTo>
                    <a:pt x="963574" y="2117366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984679" y="3790441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57" y="778383"/>
                  </a:moveTo>
                  <a:lnTo>
                    <a:pt x="684060" y="732510"/>
                  </a:lnTo>
                  <a:lnTo>
                    <a:pt x="662508" y="690765"/>
                  </a:lnTo>
                  <a:lnTo>
                    <a:pt x="627786" y="656640"/>
                  </a:lnTo>
                  <a:lnTo>
                    <a:pt x="592582" y="638048"/>
                  </a:lnTo>
                  <a:lnTo>
                    <a:pt x="555066" y="629399"/>
                  </a:lnTo>
                  <a:lnTo>
                    <a:pt x="517105" y="630402"/>
                  </a:lnTo>
                  <a:lnTo>
                    <a:pt x="480580" y="640702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560" y="502805"/>
                  </a:lnTo>
                  <a:lnTo>
                    <a:pt x="376936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64" y="442036"/>
                  </a:lnTo>
                  <a:lnTo>
                    <a:pt x="479666" y="408343"/>
                  </a:lnTo>
                  <a:lnTo>
                    <a:pt x="479450" y="407060"/>
                  </a:lnTo>
                  <a:lnTo>
                    <a:pt x="486968" y="412343"/>
                  </a:lnTo>
                  <a:lnTo>
                    <a:pt x="557428" y="288378"/>
                  </a:lnTo>
                  <a:lnTo>
                    <a:pt x="570560" y="265163"/>
                  </a:lnTo>
                  <a:lnTo>
                    <a:pt x="612165" y="155409"/>
                  </a:lnTo>
                  <a:lnTo>
                    <a:pt x="607555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22" y="317271"/>
                  </a:lnTo>
                  <a:lnTo>
                    <a:pt x="343039" y="0"/>
                  </a:lnTo>
                  <a:lnTo>
                    <a:pt x="279717" y="16751"/>
                  </a:lnTo>
                  <a:lnTo>
                    <a:pt x="251447" y="45250"/>
                  </a:lnTo>
                  <a:lnTo>
                    <a:pt x="251802" y="106108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62" y="421690"/>
                  </a:lnTo>
                  <a:lnTo>
                    <a:pt x="312432" y="437502"/>
                  </a:lnTo>
                  <a:lnTo>
                    <a:pt x="324675" y="468896"/>
                  </a:lnTo>
                  <a:lnTo>
                    <a:pt x="347230" y="492353"/>
                  </a:lnTo>
                  <a:lnTo>
                    <a:pt x="365213" y="500405"/>
                  </a:lnTo>
                  <a:lnTo>
                    <a:pt x="283819" y="645680"/>
                  </a:lnTo>
                  <a:lnTo>
                    <a:pt x="250901" y="605980"/>
                  </a:lnTo>
                  <a:lnTo>
                    <a:pt x="207416" y="579907"/>
                  </a:lnTo>
                  <a:lnTo>
                    <a:pt x="157467" y="569506"/>
                  </a:lnTo>
                  <a:lnTo>
                    <a:pt x="105105" y="576859"/>
                  </a:lnTo>
                  <a:lnTo>
                    <a:pt x="61798" y="599071"/>
                  </a:lnTo>
                  <a:lnTo>
                    <a:pt x="28778" y="632485"/>
                  </a:lnTo>
                  <a:lnTo>
                    <a:pt x="7645" y="673950"/>
                  </a:lnTo>
                  <a:lnTo>
                    <a:pt x="0" y="720293"/>
                  </a:lnTo>
                  <a:lnTo>
                    <a:pt x="7480" y="768388"/>
                  </a:lnTo>
                  <a:lnTo>
                    <a:pt x="29692" y="811682"/>
                  </a:lnTo>
                  <a:lnTo>
                    <a:pt x="63106" y="844702"/>
                  </a:lnTo>
                  <a:lnTo>
                    <a:pt x="104559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50"/>
                  </a:lnTo>
                  <a:lnTo>
                    <a:pt x="272148" y="814565"/>
                  </a:lnTo>
                  <a:lnTo>
                    <a:pt x="293763" y="776300"/>
                  </a:lnTo>
                  <a:lnTo>
                    <a:pt x="303606" y="733196"/>
                  </a:lnTo>
                  <a:lnTo>
                    <a:pt x="401256" y="558952"/>
                  </a:lnTo>
                  <a:lnTo>
                    <a:pt x="427355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99" y="692696"/>
                  </a:lnTo>
                  <a:lnTo>
                    <a:pt x="394411" y="736358"/>
                  </a:lnTo>
                  <a:lnTo>
                    <a:pt x="387870" y="782878"/>
                  </a:lnTo>
                  <a:lnTo>
                    <a:pt x="395681" y="828751"/>
                  </a:lnTo>
                  <a:lnTo>
                    <a:pt x="417233" y="870496"/>
                  </a:lnTo>
                  <a:lnTo>
                    <a:pt x="451942" y="904621"/>
                  </a:lnTo>
                  <a:lnTo>
                    <a:pt x="495592" y="926084"/>
                  </a:lnTo>
                  <a:lnTo>
                    <a:pt x="542099" y="932611"/>
                  </a:lnTo>
                  <a:lnTo>
                    <a:pt x="587959" y="924814"/>
                  </a:lnTo>
                  <a:lnTo>
                    <a:pt x="629704" y="903274"/>
                  </a:lnTo>
                  <a:lnTo>
                    <a:pt x="663816" y="868565"/>
                  </a:lnTo>
                  <a:lnTo>
                    <a:pt x="685304" y="824903"/>
                  </a:lnTo>
                  <a:lnTo>
                    <a:pt x="691857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048166" y="436953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2" y="105077"/>
                  </a:moveTo>
                  <a:lnTo>
                    <a:pt x="274365" y="61790"/>
                  </a:lnTo>
                  <a:lnTo>
                    <a:pt x="240953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0" y="7455"/>
                  </a:lnTo>
                  <a:lnTo>
                    <a:pt x="61758" y="29669"/>
                  </a:lnTo>
                  <a:lnTo>
                    <a:pt x="28744" y="63081"/>
                  </a:lnTo>
                  <a:lnTo>
                    <a:pt x="7623" y="104539"/>
                  </a:lnTo>
                  <a:lnTo>
                    <a:pt x="0" y="150890"/>
                  </a:lnTo>
                  <a:lnTo>
                    <a:pt x="7478" y="198982"/>
                  </a:lnTo>
                  <a:lnTo>
                    <a:pt x="29676" y="242283"/>
                  </a:lnTo>
                  <a:lnTo>
                    <a:pt x="63083" y="275302"/>
                  </a:lnTo>
                  <a:lnTo>
                    <a:pt x="104540" y="296431"/>
                  </a:lnTo>
                  <a:lnTo>
                    <a:pt x="150885" y="304066"/>
                  </a:lnTo>
                  <a:lnTo>
                    <a:pt x="198959" y="296598"/>
                  </a:lnTo>
                  <a:lnTo>
                    <a:pt x="242266" y="274385"/>
                  </a:lnTo>
                  <a:lnTo>
                    <a:pt x="275289" y="240974"/>
                  </a:lnTo>
                  <a:lnTo>
                    <a:pt x="296422" y="199518"/>
                  </a:lnTo>
                  <a:lnTo>
                    <a:pt x="304056" y="153168"/>
                  </a:lnTo>
                  <a:lnTo>
                    <a:pt x="296582" y="105077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309126" y="3835032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6"/>
                  </a:moveTo>
                  <a:lnTo>
                    <a:pt x="263596" y="313437"/>
                  </a:lnTo>
                  <a:lnTo>
                    <a:pt x="284461" y="276715"/>
                  </a:lnTo>
                  <a:lnTo>
                    <a:pt x="310663" y="230422"/>
                  </a:lnTo>
                  <a:lnTo>
                    <a:pt x="352274" y="120665"/>
                  </a:lnTo>
                  <a:lnTo>
                    <a:pt x="347682" y="49652"/>
                  </a:lnTo>
                  <a:lnTo>
                    <a:pt x="324601" y="11419"/>
                  </a:lnTo>
                  <a:lnTo>
                    <a:pt x="310748" y="0"/>
                  </a:lnTo>
                  <a:lnTo>
                    <a:pt x="143488" y="296170"/>
                  </a:lnTo>
                </a:path>
                <a:path w="352425" h="703579">
                  <a:moveTo>
                    <a:pt x="227110" y="377606"/>
                  </a:moveTo>
                  <a:lnTo>
                    <a:pt x="310663" y="230422"/>
                  </a:lnTo>
                </a:path>
                <a:path w="352425" h="703579">
                  <a:moveTo>
                    <a:pt x="42306" y="703143"/>
                  </a:moveTo>
                  <a:lnTo>
                    <a:pt x="100952" y="599818"/>
                  </a:lnTo>
                </a:path>
                <a:path w="352425" h="703579">
                  <a:moveTo>
                    <a:pt x="0" y="549809"/>
                  </a:moveTo>
                  <a:lnTo>
                    <a:pt x="65251" y="4348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436037" y="442878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6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8" y="27990"/>
                  </a:lnTo>
                  <a:lnTo>
                    <a:pt x="274612" y="62111"/>
                  </a:lnTo>
                  <a:lnTo>
                    <a:pt x="296157" y="103851"/>
                  </a:lnTo>
                  <a:lnTo>
                    <a:pt x="303954" y="149724"/>
                  </a:lnTo>
                  <a:lnTo>
                    <a:pt x="297414" y="196240"/>
                  </a:lnTo>
                  <a:lnTo>
                    <a:pt x="275949" y="239914"/>
                  </a:lnTo>
                  <a:lnTo>
                    <a:pt x="241827" y="274619"/>
                  </a:lnTo>
                  <a:lnTo>
                    <a:pt x="200087" y="296167"/>
                  </a:lnTo>
                  <a:lnTo>
                    <a:pt x="154214" y="303966"/>
                  </a:lnTo>
                  <a:lnTo>
                    <a:pt x="107698" y="297426"/>
                  </a:lnTo>
                  <a:lnTo>
                    <a:pt x="64025" y="275954"/>
                  </a:lnTo>
                  <a:lnTo>
                    <a:pt x="29337" y="241836"/>
                  </a:lnTo>
                  <a:lnTo>
                    <a:pt x="7796" y="200096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316618" y="3800290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3"/>
                  </a:moveTo>
                  <a:lnTo>
                    <a:pt x="27124" y="313227"/>
                  </a:lnTo>
                  <a:lnTo>
                    <a:pt x="18157" y="271952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5" y="6765"/>
                  </a:lnTo>
                  <a:lnTo>
                    <a:pt x="75649" y="0"/>
                  </a:lnTo>
                  <a:lnTo>
                    <a:pt x="146838" y="332161"/>
                  </a:lnTo>
                </a:path>
                <a:path w="147319" h="751204">
                  <a:moveTo>
                    <a:pt x="44566" y="393376"/>
                  </a:moveTo>
                  <a:lnTo>
                    <a:pt x="6989" y="219955"/>
                  </a:lnTo>
                </a:path>
                <a:path w="147319" h="751204">
                  <a:moveTo>
                    <a:pt x="122059" y="751202"/>
                  </a:moveTo>
                  <a:lnTo>
                    <a:pt x="63405" y="480419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339616" y="4117570"/>
              <a:ext cx="211335" cy="3222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114187" y="4435569"/>
              <a:ext cx="172016" cy="17198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502009" y="4494767"/>
              <a:ext cx="171982" cy="1719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214035" y="3050046"/>
              <a:ext cx="290195" cy="281940"/>
            </a:xfrm>
            <a:custGeom>
              <a:avLst/>
              <a:gdLst/>
              <a:ahLst/>
              <a:cxnLst/>
              <a:rect l="l" t="t" r="r" b="b"/>
              <a:pathLst>
                <a:path w="290194" h="281939">
                  <a:moveTo>
                    <a:pt x="124871" y="18386"/>
                  </a:moveTo>
                  <a:lnTo>
                    <a:pt x="125515" y="12764"/>
                  </a:lnTo>
                  <a:lnTo>
                    <a:pt x="128121" y="6995"/>
                  </a:lnTo>
                  <a:lnTo>
                    <a:pt x="138385" y="0"/>
                  </a:lnTo>
                  <a:lnTo>
                    <a:pt x="144479" y="630"/>
                  </a:lnTo>
                  <a:lnTo>
                    <a:pt x="188885" y="7796"/>
                  </a:lnTo>
                  <a:lnTo>
                    <a:pt x="235195" y="28522"/>
                  </a:lnTo>
                  <a:lnTo>
                    <a:pt x="268064" y="68988"/>
                  </a:lnTo>
                  <a:lnTo>
                    <a:pt x="288138" y="115228"/>
                  </a:lnTo>
                  <a:lnTo>
                    <a:pt x="290045" y="125512"/>
                  </a:lnTo>
                  <a:lnTo>
                    <a:pt x="288093" y="135380"/>
                  </a:lnTo>
                  <a:lnTo>
                    <a:pt x="283039" y="145084"/>
                  </a:lnTo>
                  <a:lnTo>
                    <a:pt x="275643" y="154873"/>
                  </a:lnTo>
                  <a:lnTo>
                    <a:pt x="271069" y="148522"/>
                  </a:lnTo>
                  <a:lnTo>
                    <a:pt x="266675" y="142536"/>
                  </a:lnTo>
                  <a:lnTo>
                    <a:pt x="247259" y="105313"/>
                  </a:lnTo>
                  <a:lnTo>
                    <a:pt x="243898" y="96633"/>
                  </a:lnTo>
                  <a:lnTo>
                    <a:pt x="232094" y="74469"/>
                  </a:lnTo>
                  <a:lnTo>
                    <a:pt x="215639" y="58123"/>
                  </a:lnTo>
                  <a:lnTo>
                    <a:pt x="195183" y="46661"/>
                  </a:lnTo>
                  <a:lnTo>
                    <a:pt x="171373" y="39148"/>
                  </a:lnTo>
                  <a:lnTo>
                    <a:pt x="163027" y="36913"/>
                  </a:lnTo>
                  <a:lnTo>
                    <a:pt x="154791" y="34292"/>
                  </a:lnTo>
                  <a:lnTo>
                    <a:pt x="146431" y="31506"/>
                  </a:lnTo>
                  <a:lnTo>
                    <a:pt x="138371" y="28984"/>
                  </a:lnTo>
                  <a:lnTo>
                    <a:pt x="132311" y="26510"/>
                  </a:lnTo>
                  <a:lnTo>
                    <a:pt x="127473" y="22973"/>
                  </a:lnTo>
                  <a:lnTo>
                    <a:pt x="124871" y="18386"/>
                  </a:lnTo>
                  <a:close/>
                </a:path>
                <a:path w="290194" h="281939">
                  <a:moveTo>
                    <a:pt x="0" y="105696"/>
                  </a:moveTo>
                  <a:lnTo>
                    <a:pt x="58804" y="75465"/>
                  </a:lnTo>
                  <a:lnTo>
                    <a:pt x="87005" y="75047"/>
                  </a:lnTo>
                  <a:lnTo>
                    <a:pt x="114771" y="79456"/>
                  </a:lnTo>
                  <a:lnTo>
                    <a:pt x="165323" y="104721"/>
                  </a:lnTo>
                  <a:lnTo>
                    <a:pt x="200626" y="144337"/>
                  </a:lnTo>
                  <a:lnTo>
                    <a:pt x="220428" y="183766"/>
                  </a:lnTo>
                  <a:lnTo>
                    <a:pt x="234594" y="234436"/>
                  </a:lnTo>
                  <a:lnTo>
                    <a:pt x="235738" y="245872"/>
                  </a:lnTo>
                  <a:lnTo>
                    <a:pt x="233724" y="256713"/>
                  </a:lnTo>
                  <a:lnTo>
                    <a:pt x="228934" y="266896"/>
                  </a:lnTo>
                  <a:lnTo>
                    <a:pt x="221753" y="276356"/>
                  </a:lnTo>
                  <a:lnTo>
                    <a:pt x="219793" y="278501"/>
                  </a:lnTo>
                  <a:lnTo>
                    <a:pt x="208296" y="281437"/>
                  </a:lnTo>
                  <a:lnTo>
                    <a:pt x="204778" y="275952"/>
                  </a:lnTo>
                  <a:lnTo>
                    <a:pt x="185116" y="232251"/>
                  </a:lnTo>
                  <a:lnTo>
                    <a:pt x="173231" y="197852"/>
                  </a:lnTo>
                  <a:lnTo>
                    <a:pt x="166946" y="180808"/>
                  </a:lnTo>
                  <a:lnTo>
                    <a:pt x="139763" y="146147"/>
                  </a:lnTo>
                  <a:lnTo>
                    <a:pt x="98953" y="129456"/>
                  </a:lnTo>
                  <a:lnTo>
                    <a:pt x="44320" y="122160"/>
                  </a:lnTo>
                  <a:lnTo>
                    <a:pt x="17439" y="119672"/>
                  </a:lnTo>
                  <a:lnTo>
                    <a:pt x="9560" y="118087"/>
                  </a:lnTo>
                  <a:lnTo>
                    <a:pt x="3401" y="113978"/>
                  </a:lnTo>
                  <a:lnTo>
                    <a:pt x="0" y="1056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5" y="2338506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86" y="3196545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7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0" y="3054689"/>
            <a:ext cx="960119" cy="706755"/>
            <a:chOff x="11825450" y="3054689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0" y="3054689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2" y="556049"/>
                  </a:moveTo>
                  <a:lnTo>
                    <a:pt x="816354" y="556201"/>
                  </a:lnTo>
                  <a:lnTo>
                    <a:pt x="778889" y="545793"/>
                  </a:lnTo>
                  <a:lnTo>
                    <a:pt x="740246" y="539160"/>
                  </a:lnTo>
                  <a:lnTo>
                    <a:pt x="700663" y="536506"/>
                  </a:lnTo>
                  <a:lnTo>
                    <a:pt x="660377" y="538036"/>
                  </a:lnTo>
                  <a:lnTo>
                    <a:pt x="620555" y="543787"/>
                  </a:lnTo>
                  <a:lnTo>
                    <a:pt x="582175" y="553513"/>
                  </a:lnTo>
                  <a:lnTo>
                    <a:pt x="545430" y="566971"/>
                  </a:lnTo>
                  <a:lnTo>
                    <a:pt x="510514" y="583916"/>
                  </a:lnTo>
                  <a:lnTo>
                    <a:pt x="489873" y="580953"/>
                  </a:lnTo>
                  <a:lnTo>
                    <a:pt x="472383" y="570820"/>
                  </a:lnTo>
                  <a:lnTo>
                    <a:pt x="459805" y="554964"/>
                  </a:lnTo>
                  <a:lnTo>
                    <a:pt x="453899" y="534829"/>
                  </a:lnTo>
                  <a:lnTo>
                    <a:pt x="451572" y="556195"/>
                  </a:lnTo>
                  <a:lnTo>
                    <a:pt x="441580" y="574378"/>
                  </a:lnTo>
                  <a:lnTo>
                    <a:pt x="425499" y="587487"/>
                  </a:lnTo>
                  <a:lnTo>
                    <a:pt x="404903" y="593631"/>
                  </a:lnTo>
                  <a:lnTo>
                    <a:pt x="403226" y="593784"/>
                  </a:lnTo>
                  <a:lnTo>
                    <a:pt x="365761" y="583376"/>
                  </a:lnTo>
                  <a:lnTo>
                    <a:pt x="327118" y="576743"/>
                  </a:lnTo>
                  <a:lnTo>
                    <a:pt x="287534" y="574089"/>
                  </a:lnTo>
                  <a:lnTo>
                    <a:pt x="247248" y="575618"/>
                  </a:lnTo>
                  <a:lnTo>
                    <a:pt x="207427" y="581369"/>
                  </a:lnTo>
                  <a:lnTo>
                    <a:pt x="169046" y="591096"/>
                  </a:lnTo>
                  <a:lnTo>
                    <a:pt x="132300" y="604553"/>
                  </a:lnTo>
                  <a:lnTo>
                    <a:pt x="97382" y="621499"/>
                  </a:lnTo>
                  <a:lnTo>
                    <a:pt x="76736" y="618536"/>
                  </a:lnTo>
                  <a:lnTo>
                    <a:pt x="59249" y="608403"/>
                  </a:lnTo>
                  <a:lnTo>
                    <a:pt x="46677" y="592546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19" y="37582"/>
                  </a:lnTo>
                  <a:lnTo>
                    <a:pt x="375685" y="39909"/>
                  </a:lnTo>
                  <a:lnTo>
                    <a:pt x="393868" y="49905"/>
                  </a:lnTo>
                  <a:lnTo>
                    <a:pt x="406978" y="65997"/>
                  </a:lnTo>
                  <a:lnTo>
                    <a:pt x="413124" y="86613"/>
                  </a:lnTo>
                  <a:lnTo>
                    <a:pt x="415449" y="65227"/>
                  </a:lnTo>
                  <a:lnTo>
                    <a:pt x="425440" y="47033"/>
                  </a:lnTo>
                  <a:lnTo>
                    <a:pt x="441521" y="33920"/>
                  </a:lnTo>
                  <a:lnTo>
                    <a:pt x="462117" y="27776"/>
                  </a:lnTo>
                  <a:lnTo>
                    <a:pt x="767447" y="0"/>
                  </a:lnTo>
                  <a:lnTo>
                    <a:pt x="788813" y="2327"/>
                  </a:lnTo>
                  <a:lnTo>
                    <a:pt x="806997" y="12323"/>
                  </a:lnTo>
                  <a:lnTo>
                    <a:pt x="820107" y="28415"/>
                  </a:lnTo>
                  <a:lnTo>
                    <a:pt x="826253" y="49031"/>
                  </a:lnTo>
                  <a:lnTo>
                    <a:pt x="867027" y="497247"/>
                  </a:lnTo>
                  <a:lnTo>
                    <a:pt x="864700" y="518613"/>
                  </a:lnTo>
                  <a:lnTo>
                    <a:pt x="854708" y="536796"/>
                  </a:lnTo>
                  <a:lnTo>
                    <a:pt x="838627" y="549905"/>
                  </a:lnTo>
                  <a:lnTo>
                    <a:pt x="818032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76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68" y="59677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28"/>
                  </a:lnTo>
                  <a:lnTo>
                    <a:pt x="9271" y="122250"/>
                  </a:lnTo>
                  <a:lnTo>
                    <a:pt x="12839" y="161505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1" y="3120108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6"/>
                  </a:moveTo>
                  <a:lnTo>
                    <a:pt x="132305" y="566971"/>
                  </a:lnTo>
                  <a:lnTo>
                    <a:pt x="169050" y="553513"/>
                  </a:lnTo>
                  <a:lnTo>
                    <a:pt x="207430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8"/>
                  </a:lnTo>
                  <a:lnTo>
                    <a:pt x="403232" y="556237"/>
                  </a:lnTo>
                  <a:lnTo>
                    <a:pt x="404910" y="556084"/>
                  </a:lnTo>
                  <a:lnTo>
                    <a:pt x="425505" y="549935"/>
                  </a:lnTo>
                  <a:lnTo>
                    <a:pt x="441585" y="536814"/>
                  </a:lnTo>
                  <a:lnTo>
                    <a:pt x="451576" y="518618"/>
                  </a:lnTo>
                  <a:lnTo>
                    <a:pt x="453902" y="497247"/>
                  </a:lnTo>
                  <a:lnTo>
                    <a:pt x="413128" y="49031"/>
                  </a:lnTo>
                  <a:lnTo>
                    <a:pt x="406982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7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29"/>
                  </a:lnTo>
                  <a:lnTo>
                    <a:pt x="46680" y="554964"/>
                  </a:lnTo>
                  <a:lnTo>
                    <a:pt x="59258" y="570820"/>
                  </a:lnTo>
                  <a:lnTo>
                    <a:pt x="76748" y="580953"/>
                  </a:lnTo>
                  <a:lnTo>
                    <a:pt x="97389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19" y="3157691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2" y="583916"/>
                  </a:moveTo>
                  <a:lnTo>
                    <a:pt x="132309" y="566971"/>
                  </a:lnTo>
                  <a:lnTo>
                    <a:pt x="169054" y="553513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5"/>
                  </a:lnTo>
                  <a:lnTo>
                    <a:pt x="365754" y="545810"/>
                  </a:lnTo>
                  <a:lnTo>
                    <a:pt x="403200" y="556240"/>
                  </a:lnTo>
                  <a:lnTo>
                    <a:pt x="404914" y="556084"/>
                  </a:lnTo>
                  <a:lnTo>
                    <a:pt x="425508" y="549935"/>
                  </a:lnTo>
                  <a:lnTo>
                    <a:pt x="441589" y="536814"/>
                  </a:lnTo>
                  <a:lnTo>
                    <a:pt x="451580" y="518618"/>
                  </a:lnTo>
                  <a:lnTo>
                    <a:pt x="453906" y="497247"/>
                  </a:lnTo>
                  <a:lnTo>
                    <a:pt x="413131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2" y="2327"/>
                  </a:lnTo>
                  <a:lnTo>
                    <a:pt x="354326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4"/>
                  </a:lnTo>
                  <a:lnTo>
                    <a:pt x="97392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97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70" y="0"/>
                  </a:lnTo>
                  <a:lnTo>
                    <a:pt x="0" y="20408"/>
                  </a:lnTo>
                  <a:lnTo>
                    <a:pt x="3568" y="59664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28"/>
                  </a:lnTo>
                  <a:lnTo>
                    <a:pt x="9271" y="122237"/>
                  </a:lnTo>
                  <a:lnTo>
                    <a:pt x="12839" y="161505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68" y="242900"/>
                  </a:moveTo>
                  <a:lnTo>
                    <a:pt x="242900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68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9" y="5644648"/>
            <a:ext cx="431165" cy="955675"/>
            <a:chOff x="12665299" y="5644648"/>
            <a:chExt cx="431165" cy="955675"/>
          </a:xfrm>
        </p:grpSpPr>
        <p:sp>
          <p:nvSpPr>
            <p:cNvPr id="13" name="object 13"/>
            <p:cNvSpPr/>
            <p:nvPr/>
          </p:nvSpPr>
          <p:spPr>
            <a:xfrm>
              <a:off x="12780495" y="6507689"/>
              <a:ext cx="218380" cy="9262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65291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05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28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182600" y="610235"/>
                  </a:lnTo>
                  <a:lnTo>
                    <a:pt x="20574" y="579310"/>
                  </a:lnTo>
                  <a:lnTo>
                    <a:pt x="20523" y="579818"/>
                  </a:lnTo>
                  <a:lnTo>
                    <a:pt x="9105" y="608977"/>
                  </a:lnTo>
                  <a:lnTo>
                    <a:pt x="1739" y="644931"/>
                  </a:lnTo>
                  <a:lnTo>
                    <a:pt x="0" y="686168"/>
                  </a:lnTo>
                  <a:lnTo>
                    <a:pt x="5613" y="730885"/>
                  </a:lnTo>
                  <a:lnTo>
                    <a:pt x="20269" y="777303"/>
                  </a:lnTo>
                  <a:lnTo>
                    <a:pt x="45720" y="823658"/>
                  </a:lnTo>
                  <a:lnTo>
                    <a:pt x="83667" y="868146"/>
                  </a:lnTo>
                  <a:lnTo>
                    <a:pt x="135826" y="909002"/>
                  </a:lnTo>
                  <a:lnTo>
                    <a:pt x="130492" y="863117"/>
                  </a:lnTo>
                  <a:lnTo>
                    <a:pt x="132918" y="828141"/>
                  </a:lnTo>
                  <a:lnTo>
                    <a:pt x="156057" y="782866"/>
                  </a:lnTo>
                  <a:lnTo>
                    <a:pt x="195160" y="757034"/>
                  </a:lnTo>
                  <a:lnTo>
                    <a:pt x="217551" y="746366"/>
                  </a:lnTo>
                  <a:lnTo>
                    <a:pt x="240157" y="734517"/>
                  </a:lnTo>
                  <a:lnTo>
                    <a:pt x="280962" y="699173"/>
                  </a:lnTo>
                  <a:lnTo>
                    <a:pt x="307568" y="634606"/>
                  </a:lnTo>
                  <a:lnTo>
                    <a:pt x="307606" y="634098"/>
                  </a:lnTo>
                  <a:lnTo>
                    <a:pt x="310718" y="634682"/>
                  </a:lnTo>
                  <a:lnTo>
                    <a:pt x="338505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92" y="5666333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70"/>
                  </a:moveTo>
                  <a:lnTo>
                    <a:pt x="287588" y="634692"/>
                  </a:lnTo>
                  <a:lnTo>
                    <a:pt x="315377" y="68472"/>
                  </a:lnTo>
                  <a:lnTo>
                    <a:pt x="315149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7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5"/>
                  </a:lnTo>
                  <a:lnTo>
                    <a:pt x="101465" y="59917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910361" y="5644648"/>
              <a:ext cx="185492" cy="1411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738226" y="6246138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5"/>
                  </a:lnTo>
                  <a:lnTo>
                    <a:pt x="1747" y="65630"/>
                  </a:lnTo>
                  <a:lnTo>
                    <a:pt x="0" y="106857"/>
                  </a:lnTo>
                  <a:lnTo>
                    <a:pt x="5600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3"/>
                  </a:lnTo>
                  <a:lnTo>
                    <a:pt x="135814" y="329696"/>
                  </a:lnTo>
                  <a:lnTo>
                    <a:pt x="130478" y="283811"/>
                  </a:lnTo>
                  <a:lnTo>
                    <a:pt x="132911" y="248838"/>
                  </a:lnTo>
                  <a:lnTo>
                    <a:pt x="156049" y="203559"/>
                  </a:lnTo>
                  <a:lnTo>
                    <a:pt x="195152" y="177726"/>
                  </a:lnTo>
                  <a:lnTo>
                    <a:pt x="217542" y="167061"/>
                  </a:lnTo>
                  <a:lnTo>
                    <a:pt x="240145" y="155206"/>
                  </a:lnTo>
                  <a:lnTo>
                    <a:pt x="280953" y="119863"/>
                  </a:lnTo>
                  <a:lnTo>
                    <a:pt x="307502" y="55565"/>
                  </a:lnTo>
                  <a:lnTo>
                    <a:pt x="307650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8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600"/>
                  </a:lnTo>
                  <a:lnTo>
                    <a:pt x="222875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1" y="3778236"/>
            <a:ext cx="777875" cy="976630"/>
            <a:chOff x="14984691" y="3778236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79" y="3790441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57" y="778383"/>
                  </a:moveTo>
                  <a:lnTo>
                    <a:pt x="684060" y="732510"/>
                  </a:lnTo>
                  <a:lnTo>
                    <a:pt x="662508" y="690765"/>
                  </a:lnTo>
                  <a:lnTo>
                    <a:pt x="627786" y="656640"/>
                  </a:lnTo>
                  <a:lnTo>
                    <a:pt x="592582" y="638048"/>
                  </a:lnTo>
                  <a:lnTo>
                    <a:pt x="555066" y="629399"/>
                  </a:lnTo>
                  <a:lnTo>
                    <a:pt x="517105" y="630402"/>
                  </a:lnTo>
                  <a:lnTo>
                    <a:pt x="480580" y="640702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560" y="502805"/>
                  </a:lnTo>
                  <a:lnTo>
                    <a:pt x="376936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64" y="442036"/>
                  </a:lnTo>
                  <a:lnTo>
                    <a:pt x="479666" y="408343"/>
                  </a:lnTo>
                  <a:lnTo>
                    <a:pt x="479450" y="407060"/>
                  </a:lnTo>
                  <a:lnTo>
                    <a:pt x="486968" y="412343"/>
                  </a:lnTo>
                  <a:lnTo>
                    <a:pt x="557428" y="288378"/>
                  </a:lnTo>
                  <a:lnTo>
                    <a:pt x="570560" y="265163"/>
                  </a:lnTo>
                  <a:lnTo>
                    <a:pt x="612165" y="155409"/>
                  </a:lnTo>
                  <a:lnTo>
                    <a:pt x="607555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22" y="317271"/>
                  </a:lnTo>
                  <a:lnTo>
                    <a:pt x="343039" y="0"/>
                  </a:lnTo>
                  <a:lnTo>
                    <a:pt x="279717" y="16751"/>
                  </a:lnTo>
                  <a:lnTo>
                    <a:pt x="251447" y="45250"/>
                  </a:lnTo>
                  <a:lnTo>
                    <a:pt x="251802" y="106108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62" y="421690"/>
                  </a:lnTo>
                  <a:lnTo>
                    <a:pt x="312432" y="437502"/>
                  </a:lnTo>
                  <a:lnTo>
                    <a:pt x="324675" y="468896"/>
                  </a:lnTo>
                  <a:lnTo>
                    <a:pt x="347230" y="492353"/>
                  </a:lnTo>
                  <a:lnTo>
                    <a:pt x="365213" y="500405"/>
                  </a:lnTo>
                  <a:lnTo>
                    <a:pt x="283819" y="645680"/>
                  </a:lnTo>
                  <a:lnTo>
                    <a:pt x="250901" y="605980"/>
                  </a:lnTo>
                  <a:lnTo>
                    <a:pt x="207416" y="579907"/>
                  </a:lnTo>
                  <a:lnTo>
                    <a:pt x="157467" y="569506"/>
                  </a:lnTo>
                  <a:lnTo>
                    <a:pt x="105105" y="576859"/>
                  </a:lnTo>
                  <a:lnTo>
                    <a:pt x="61798" y="599071"/>
                  </a:lnTo>
                  <a:lnTo>
                    <a:pt x="28778" y="632485"/>
                  </a:lnTo>
                  <a:lnTo>
                    <a:pt x="7645" y="673950"/>
                  </a:lnTo>
                  <a:lnTo>
                    <a:pt x="0" y="720293"/>
                  </a:lnTo>
                  <a:lnTo>
                    <a:pt x="7480" y="768388"/>
                  </a:lnTo>
                  <a:lnTo>
                    <a:pt x="29692" y="811682"/>
                  </a:lnTo>
                  <a:lnTo>
                    <a:pt x="63106" y="844702"/>
                  </a:lnTo>
                  <a:lnTo>
                    <a:pt x="104559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50"/>
                  </a:lnTo>
                  <a:lnTo>
                    <a:pt x="272148" y="814565"/>
                  </a:lnTo>
                  <a:lnTo>
                    <a:pt x="293763" y="776300"/>
                  </a:lnTo>
                  <a:lnTo>
                    <a:pt x="303606" y="733196"/>
                  </a:lnTo>
                  <a:lnTo>
                    <a:pt x="401256" y="558952"/>
                  </a:lnTo>
                  <a:lnTo>
                    <a:pt x="427355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99" y="692696"/>
                  </a:lnTo>
                  <a:lnTo>
                    <a:pt x="394411" y="736358"/>
                  </a:lnTo>
                  <a:lnTo>
                    <a:pt x="387870" y="782878"/>
                  </a:lnTo>
                  <a:lnTo>
                    <a:pt x="395681" y="828751"/>
                  </a:lnTo>
                  <a:lnTo>
                    <a:pt x="417233" y="870496"/>
                  </a:lnTo>
                  <a:lnTo>
                    <a:pt x="451942" y="904621"/>
                  </a:lnTo>
                  <a:lnTo>
                    <a:pt x="495592" y="926084"/>
                  </a:lnTo>
                  <a:lnTo>
                    <a:pt x="542099" y="932611"/>
                  </a:lnTo>
                  <a:lnTo>
                    <a:pt x="587959" y="924814"/>
                  </a:lnTo>
                  <a:lnTo>
                    <a:pt x="629704" y="903274"/>
                  </a:lnTo>
                  <a:lnTo>
                    <a:pt x="663816" y="868565"/>
                  </a:lnTo>
                  <a:lnTo>
                    <a:pt x="685304" y="824903"/>
                  </a:lnTo>
                  <a:lnTo>
                    <a:pt x="691857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66" y="436953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2" y="105077"/>
                  </a:moveTo>
                  <a:lnTo>
                    <a:pt x="274365" y="61790"/>
                  </a:lnTo>
                  <a:lnTo>
                    <a:pt x="240953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0" y="7455"/>
                  </a:lnTo>
                  <a:lnTo>
                    <a:pt x="61758" y="29669"/>
                  </a:lnTo>
                  <a:lnTo>
                    <a:pt x="28744" y="63081"/>
                  </a:lnTo>
                  <a:lnTo>
                    <a:pt x="7623" y="104539"/>
                  </a:lnTo>
                  <a:lnTo>
                    <a:pt x="0" y="150890"/>
                  </a:lnTo>
                  <a:lnTo>
                    <a:pt x="7478" y="198982"/>
                  </a:lnTo>
                  <a:lnTo>
                    <a:pt x="29676" y="242283"/>
                  </a:lnTo>
                  <a:lnTo>
                    <a:pt x="63083" y="275302"/>
                  </a:lnTo>
                  <a:lnTo>
                    <a:pt x="104540" y="296431"/>
                  </a:lnTo>
                  <a:lnTo>
                    <a:pt x="150885" y="304066"/>
                  </a:lnTo>
                  <a:lnTo>
                    <a:pt x="198959" y="296598"/>
                  </a:lnTo>
                  <a:lnTo>
                    <a:pt x="242266" y="274385"/>
                  </a:lnTo>
                  <a:lnTo>
                    <a:pt x="275289" y="240974"/>
                  </a:lnTo>
                  <a:lnTo>
                    <a:pt x="296422" y="199518"/>
                  </a:lnTo>
                  <a:lnTo>
                    <a:pt x="304056" y="153168"/>
                  </a:lnTo>
                  <a:lnTo>
                    <a:pt x="296582" y="105077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26" y="3835032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6"/>
                  </a:moveTo>
                  <a:lnTo>
                    <a:pt x="263596" y="313437"/>
                  </a:lnTo>
                  <a:lnTo>
                    <a:pt x="284461" y="276715"/>
                  </a:lnTo>
                  <a:lnTo>
                    <a:pt x="310663" y="230422"/>
                  </a:lnTo>
                  <a:lnTo>
                    <a:pt x="352274" y="120665"/>
                  </a:lnTo>
                  <a:lnTo>
                    <a:pt x="347682" y="49652"/>
                  </a:lnTo>
                  <a:lnTo>
                    <a:pt x="324601" y="11419"/>
                  </a:lnTo>
                  <a:lnTo>
                    <a:pt x="310748" y="0"/>
                  </a:lnTo>
                  <a:lnTo>
                    <a:pt x="143488" y="296170"/>
                  </a:lnTo>
                </a:path>
                <a:path w="352425" h="703579">
                  <a:moveTo>
                    <a:pt x="227110" y="377606"/>
                  </a:moveTo>
                  <a:lnTo>
                    <a:pt x="310663" y="230422"/>
                  </a:lnTo>
                </a:path>
                <a:path w="352425" h="703579">
                  <a:moveTo>
                    <a:pt x="42306" y="703143"/>
                  </a:moveTo>
                  <a:lnTo>
                    <a:pt x="100952" y="599818"/>
                  </a:lnTo>
                </a:path>
                <a:path w="352425" h="703579">
                  <a:moveTo>
                    <a:pt x="0" y="549809"/>
                  </a:moveTo>
                  <a:lnTo>
                    <a:pt x="65251" y="4348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37" y="442878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6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8" y="27990"/>
                  </a:lnTo>
                  <a:lnTo>
                    <a:pt x="274612" y="62111"/>
                  </a:lnTo>
                  <a:lnTo>
                    <a:pt x="296157" y="103851"/>
                  </a:lnTo>
                  <a:lnTo>
                    <a:pt x="303954" y="149724"/>
                  </a:lnTo>
                  <a:lnTo>
                    <a:pt x="297414" y="196240"/>
                  </a:lnTo>
                  <a:lnTo>
                    <a:pt x="275949" y="239914"/>
                  </a:lnTo>
                  <a:lnTo>
                    <a:pt x="241827" y="274619"/>
                  </a:lnTo>
                  <a:lnTo>
                    <a:pt x="200087" y="296167"/>
                  </a:lnTo>
                  <a:lnTo>
                    <a:pt x="154214" y="303966"/>
                  </a:lnTo>
                  <a:lnTo>
                    <a:pt x="107698" y="297426"/>
                  </a:lnTo>
                  <a:lnTo>
                    <a:pt x="64025" y="275954"/>
                  </a:lnTo>
                  <a:lnTo>
                    <a:pt x="29337" y="241836"/>
                  </a:lnTo>
                  <a:lnTo>
                    <a:pt x="7796" y="200096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18" y="3800289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3"/>
                  </a:moveTo>
                  <a:lnTo>
                    <a:pt x="27124" y="313227"/>
                  </a:lnTo>
                  <a:lnTo>
                    <a:pt x="18157" y="271952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5" y="6765"/>
                  </a:lnTo>
                  <a:lnTo>
                    <a:pt x="75649" y="0"/>
                  </a:lnTo>
                  <a:lnTo>
                    <a:pt x="146838" y="332161"/>
                  </a:lnTo>
                </a:path>
                <a:path w="147319" h="751204">
                  <a:moveTo>
                    <a:pt x="44566" y="393376"/>
                  </a:moveTo>
                  <a:lnTo>
                    <a:pt x="6989" y="219955"/>
                  </a:lnTo>
                </a:path>
                <a:path w="147319" h="751204">
                  <a:moveTo>
                    <a:pt x="122059" y="751202"/>
                  </a:moveTo>
                  <a:lnTo>
                    <a:pt x="63405" y="480419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339616" y="4117570"/>
              <a:ext cx="211335" cy="3222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114187" y="4435569"/>
              <a:ext cx="172016" cy="17198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502009" y="4494767"/>
              <a:ext cx="171982" cy="1719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10950209" y="2100424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218" y="25561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5" y="36096"/>
                </a:lnTo>
                <a:lnTo>
                  <a:pt x="177436" y="13171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4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6"/>
                </a:lnTo>
                <a:lnTo>
                  <a:pt x="466028" y="109511"/>
                </a:lnTo>
                <a:lnTo>
                  <a:pt x="482185" y="122160"/>
                </a:lnTo>
                <a:lnTo>
                  <a:pt x="487585" y="128859"/>
                </a:lnTo>
                <a:lnTo>
                  <a:pt x="490156" y="139848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16" y="6661155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12" y="135437"/>
                </a:moveTo>
                <a:lnTo>
                  <a:pt x="366142" y="175451"/>
                </a:lnTo>
                <a:lnTo>
                  <a:pt x="370510" y="218253"/>
                </a:lnTo>
                <a:lnTo>
                  <a:pt x="369381" y="239428"/>
                </a:lnTo>
                <a:lnTo>
                  <a:pt x="360640" y="290578"/>
                </a:lnTo>
                <a:lnTo>
                  <a:pt x="335581" y="336181"/>
                </a:lnTo>
                <a:lnTo>
                  <a:pt x="299509" y="369627"/>
                </a:lnTo>
                <a:lnTo>
                  <a:pt x="261607" y="400818"/>
                </a:lnTo>
                <a:lnTo>
                  <a:pt x="233525" y="409570"/>
                </a:lnTo>
                <a:lnTo>
                  <a:pt x="217939" y="406910"/>
                </a:lnTo>
                <a:lnTo>
                  <a:pt x="201274" y="401087"/>
                </a:lnTo>
                <a:lnTo>
                  <a:pt x="208242" y="392062"/>
                </a:lnTo>
                <a:lnTo>
                  <a:pt x="214777" y="383442"/>
                </a:lnTo>
                <a:lnTo>
                  <a:pt x="248241" y="349378"/>
                </a:lnTo>
                <a:lnTo>
                  <a:pt x="269359" y="332253"/>
                </a:lnTo>
                <a:lnTo>
                  <a:pt x="295383" y="306435"/>
                </a:lnTo>
                <a:lnTo>
                  <a:pt x="311399" y="276809"/>
                </a:lnTo>
                <a:lnTo>
                  <a:pt x="318972" y="243852"/>
                </a:lnTo>
                <a:lnTo>
                  <a:pt x="319669" y="208040"/>
                </a:lnTo>
                <a:lnTo>
                  <a:pt x="319358" y="195662"/>
                </a:lnTo>
                <a:lnTo>
                  <a:pt x="319631" y="183265"/>
                </a:lnTo>
                <a:lnTo>
                  <a:pt x="320078" y="170873"/>
                </a:lnTo>
                <a:lnTo>
                  <a:pt x="320289" y="158514"/>
                </a:lnTo>
                <a:lnTo>
                  <a:pt x="321248" y="149153"/>
                </a:lnTo>
                <a:lnTo>
                  <a:pt x="324191" y="140998"/>
                </a:lnTo>
                <a:lnTo>
                  <a:pt x="329512" y="135437"/>
                </a:lnTo>
                <a:close/>
              </a:path>
              <a:path w="370840" h="409575">
                <a:moveTo>
                  <a:pt x="156714" y="3039"/>
                </a:moveTo>
                <a:lnTo>
                  <a:pt x="198296" y="21109"/>
                </a:lnTo>
                <a:lnTo>
                  <a:pt x="222929" y="70148"/>
                </a:lnTo>
                <a:lnTo>
                  <a:pt x="235077" y="108490"/>
                </a:lnTo>
                <a:lnTo>
                  <a:pt x="240324" y="148348"/>
                </a:lnTo>
                <a:lnTo>
                  <a:pt x="237055" y="190145"/>
                </a:lnTo>
                <a:lnTo>
                  <a:pt x="225872" y="228452"/>
                </a:lnTo>
                <a:lnTo>
                  <a:pt x="208211" y="262932"/>
                </a:lnTo>
                <a:lnTo>
                  <a:pt x="185180" y="294003"/>
                </a:lnTo>
                <a:lnTo>
                  <a:pt x="157886" y="322085"/>
                </a:lnTo>
                <a:lnTo>
                  <a:pt x="117444" y="352955"/>
                </a:lnTo>
                <a:lnTo>
                  <a:pt x="73641" y="379806"/>
                </a:lnTo>
                <a:lnTo>
                  <a:pt x="42262" y="388361"/>
                </a:lnTo>
                <a:lnTo>
                  <a:pt x="26117" y="386271"/>
                </a:lnTo>
                <a:lnTo>
                  <a:pt x="10887" y="380911"/>
                </a:lnTo>
                <a:lnTo>
                  <a:pt x="0" y="363076"/>
                </a:lnTo>
                <a:lnTo>
                  <a:pt x="3598" y="357233"/>
                </a:lnTo>
                <a:lnTo>
                  <a:pt x="35161" y="327177"/>
                </a:lnTo>
                <a:lnTo>
                  <a:pt x="99422" y="279984"/>
                </a:lnTo>
                <a:lnTo>
                  <a:pt x="120580" y="263945"/>
                </a:lnTo>
                <a:lnTo>
                  <a:pt x="143616" y="239604"/>
                </a:lnTo>
                <a:lnTo>
                  <a:pt x="157700" y="211653"/>
                </a:lnTo>
                <a:lnTo>
                  <a:pt x="164131" y="181014"/>
                </a:lnTo>
                <a:lnTo>
                  <a:pt x="164208" y="148606"/>
                </a:lnTo>
                <a:lnTo>
                  <a:pt x="161230" y="122553"/>
                </a:lnTo>
                <a:lnTo>
                  <a:pt x="156940" y="96627"/>
                </a:lnTo>
                <a:lnTo>
                  <a:pt x="151964" y="70783"/>
                </a:lnTo>
                <a:lnTo>
                  <a:pt x="146925" y="44977"/>
                </a:lnTo>
                <a:lnTo>
                  <a:pt x="144404" y="32974"/>
                </a:lnTo>
                <a:lnTo>
                  <a:pt x="143380" y="21518"/>
                </a:lnTo>
                <a:lnTo>
                  <a:pt x="146576" y="11307"/>
                </a:lnTo>
                <a:lnTo>
                  <a:pt x="156714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35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8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1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6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89" y="278505"/>
                </a:lnTo>
                <a:lnTo>
                  <a:pt x="208298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2505103" y="891570"/>
            <a:ext cx="378967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65" dirty="0">
                <a:solidFill>
                  <a:srgbClr val="000000"/>
                </a:solidFill>
                <a:latin typeface="Arial"/>
                <a:cs typeface="Arial"/>
              </a:rPr>
              <a:t>FEN</a:t>
            </a:r>
            <a:r>
              <a:rPr sz="6400" b="0" spc="-4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8578" y="2613330"/>
            <a:ext cx="5869305" cy="2760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20" dirty="0">
                <a:latin typeface="Verdana"/>
                <a:cs typeface="Verdana"/>
              </a:rPr>
              <a:t>-Birinci </a:t>
            </a:r>
            <a:r>
              <a:rPr sz="3200" spc="-95" dirty="0">
                <a:latin typeface="Verdana"/>
                <a:cs typeface="Verdana"/>
              </a:rPr>
              <a:t>yabancı </a:t>
            </a:r>
            <a:r>
              <a:rPr sz="3200" spc="-110" dirty="0">
                <a:latin typeface="Verdana"/>
                <a:cs typeface="Verdana"/>
              </a:rPr>
              <a:t>dili</a:t>
            </a:r>
            <a:r>
              <a:rPr sz="3200" spc="-665" dirty="0">
                <a:latin typeface="Verdana"/>
                <a:cs typeface="Verdana"/>
              </a:rPr>
              <a:t> </a:t>
            </a:r>
            <a:r>
              <a:rPr sz="3200" spc="-175" dirty="0">
                <a:latin typeface="Verdana"/>
                <a:cs typeface="Verdana"/>
              </a:rPr>
              <a:t>İngilizce'dir.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spc="-150" dirty="0">
                <a:latin typeface="Verdana"/>
                <a:cs typeface="Verdana"/>
              </a:rPr>
              <a:t>-Öğrenim </a:t>
            </a:r>
            <a:r>
              <a:rPr sz="3200" spc="-145" dirty="0">
                <a:latin typeface="Verdana"/>
                <a:cs typeface="Verdana"/>
              </a:rPr>
              <a:t>süresi </a:t>
            </a:r>
            <a:r>
              <a:rPr sz="3200" spc="-114" dirty="0">
                <a:latin typeface="Verdana"/>
                <a:cs typeface="Verdana"/>
              </a:rPr>
              <a:t>4 </a:t>
            </a:r>
            <a:r>
              <a:rPr sz="3200" spc="-240" dirty="0">
                <a:latin typeface="Verdana"/>
                <a:cs typeface="Verdana"/>
              </a:rPr>
              <a:t>(dört)</a:t>
            </a:r>
            <a:r>
              <a:rPr sz="3200" spc="-790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yıldır.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spc="-90" dirty="0">
                <a:latin typeface="Verdana"/>
                <a:cs typeface="Verdana"/>
              </a:rPr>
              <a:t>-Yatılı </a:t>
            </a:r>
            <a:r>
              <a:rPr sz="3200" spc="-185" dirty="0">
                <a:latin typeface="Verdana"/>
                <a:cs typeface="Verdana"/>
              </a:rPr>
              <a:t>ve </a:t>
            </a:r>
            <a:r>
              <a:rPr sz="3200" spc="-160" dirty="0">
                <a:latin typeface="Verdana"/>
                <a:cs typeface="Verdana"/>
              </a:rPr>
              <a:t>karma</a:t>
            </a:r>
            <a:r>
              <a:rPr sz="3200" spc="-625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okullardır.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5" y="2338509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86" y="3196545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7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0" y="3054692"/>
            <a:ext cx="960119" cy="706755"/>
            <a:chOff x="11825450" y="3054692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0" y="3054692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2" y="556049"/>
                  </a:moveTo>
                  <a:lnTo>
                    <a:pt x="816354" y="556201"/>
                  </a:lnTo>
                  <a:lnTo>
                    <a:pt x="778889" y="545793"/>
                  </a:lnTo>
                  <a:lnTo>
                    <a:pt x="740246" y="539160"/>
                  </a:lnTo>
                  <a:lnTo>
                    <a:pt x="700663" y="536506"/>
                  </a:lnTo>
                  <a:lnTo>
                    <a:pt x="660377" y="538036"/>
                  </a:lnTo>
                  <a:lnTo>
                    <a:pt x="620555" y="543787"/>
                  </a:lnTo>
                  <a:lnTo>
                    <a:pt x="582175" y="553513"/>
                  </a:lnTo>
                  <a:lnTo>
                    <a:pt x="545430" y="566971"/>
                  </a:lnTo>
                  <a:lnTo>
                    <a:pt x="510514" y="583916"/>
                  </a:lnTo>
                  <a:lnTo>
                    <a:pt x="489873" y="580953"/>
                  </a:lnTo>
                  <a:lnTo>
                    <a:pt x="472383" y="570820"/>
                  </a:lnTo>
                  <a:lnTo>
                    <a:pt x="459805" y="554964"/>
                  </a:lnTo>
                  <a:lnTo>
                    <a:pt x="453899" y="534829"/>
                  </a:lnTo>
                  <a:lnTo>
                    <a:pt x="451572" y="556195"/>
                  </a:lnTo>
                  <a:lnTo>
                    <a:pt x="441580" y="574378"/>
                  </a:lnTo>
                  <a:lnTo>
                    <a:pt x="425499" y="587487"/>
                  </a:lnTo>
                  <a:lnTo>
                    <a:pt x="404903" y="593631"/>
                  </a:lnTo>
                  <a:lnTo>
                    <a:pt x="403226" y="593784"/>
                  </a:lnTo>
                  <a:lnTo>
                    <a:pt x="365761" y="583376"/>
                  </a:lnTo>
                  <a:lnTo>
                    <a:pt x="327118" y="576743"/>
                  </a:lnTo>
                  <a:lnTo>
                    <a:pt x="287534" y="574089"/>
                  </a:lnTo>
                  <a:lnTo>
                    <a:pt x="247248" y="575618"/>
                  </a:lnTo>
                  <a:lnTo>
                    <a:pt x="207427" y="581369"/>
                  </a:lnTo>
                  <a:lnTo>
                    <a:pt x="169046" y="591096"/>
                  </a:lnTo>
                  <a:lnTo>
                    <a:pt x="132300" y="604553"/>
                  </a:lnTo>
                  <a:lnTo>
                    <a:pt x="97382" y="621499"/>
                  </a:lnTo>
                  <a:lnTo>
                    <a:pt x="76736" y="618536"/>
                  </a:lnTo>
                  <a:lnTo>
                    <a:pt x="59249" y="608403"/>
                  </a:lnTo>
                  <a:lnTo>
                    <a:pt x="46677" y="592546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19" y="37582"/>
                  </a:lnTo>
                  <a:lnTo>
                    <a:pt x="375685" y="39909"/>
                  </a:lnTo>
                  <a:lnTo>
                    <a:pt x="393868" y="49905"/>
                  </a:lnTo>
                  <a:lnTo>
                    <a:pt x="406978" y="65997"/>
                  </a:lnTo>
                  <a:lnTo>
                    <a:pt x="413124" y="86613"/>
                  </a:lnTo>
                  <a:lnTo>
                    <a:pt x="415449" y="65227"/>
                  </a:lnTo>
                  <a:lnTo>
                    <a:pt x="425440" y="47033"/>
                  </a:lnTo>
                  <a:lnTo>
                    <a:pt x="441521" y="33920"/>
                  </a:lnTo>
                  <a:lnTo>
                    <a:pt x="462117" y="27776"/>
                  </a:lnTo>
                  <a:lnTo>
                    <a:pt x="767447" y="0"/>
                  </a:lnTo>
                  <a:lnTo>
                    <a:pt x="788813" y="2327"/>
                  </a:lnTo>
                  <a:lnTo>
                    <a:pt x="806997" y="12323"/>
                  </a:lnTo>
                  <a:lnTo>
                    <a:pt x="820107" y="28415"/>
                  </a:lnTo>
                  <a:lnTo>
                    <a:pt x="826253" y="49031"/>
                  </a:lnTo>
                  <a:lnTo>
                    <a:pt x="867027" y="497247"/>
                  </a:lnTo>
                  <a:lnTo>
                    <a:pt x="864700" y="518613"/>
                  </a:lnTo>
                  <a:lnTo>
                    <a:pt x="854708" y="536796"/>
                  </a:lnTo>
                  <a:lnTo>
                    <a:pt x="838627" y="549905"/>
                  </a:lnTo>
                  <a:lnTo>
                    <a:pt x="818032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76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83" y="0"/>
                  </a:lnTo>
                  <a:lnTo>
                    <a:pt x="0" y="20408"/>
                  </a:lnTo>
                  <a:lnTo>
                    <a:pt x="3568" y="59677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28"/>
                  </a:lnTo>
                  <a:lnTo>
                    <a:pt x="9271" y="122250"/>
                  </a:lnTo>
                  <a:lnTo>
                    <a:pt x="12839" y="161505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1" y="3120108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6"/>
                  </a:moveTo>
                  <a:lnTo>
                    <a:pt x="132305" y="566971"/>
                  </a:lnTo>
                  <a:lnTo>
                    <a:pt x="169050" y="553513"/>
                  </a:lnTo>
                  <a:lnTo>
                    <a:pt x="207430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8"/>
                  </a:lnTo>
                  <a:lnTo>
                    <a:pt x="403232" y="556237"/>
                  </a:lnTo>
                  <a:lnTo>
                    <a:pt x="404910" y="556084"/>
                  </a:lnTo>
                  <a:lnTo>
                    <a:pt x="425505" y="549935"/>
                  </a:lnTo>
                  <a:lnTo>
                    <a:pt x="441585" y="536814"/>
                  </a:lnTo>
                  <a:lnTo>
                    <a:pt x="451576" y="518618"/>
                  </a:lnTo>
                  <a:lnTo>
                    <a:pt x="453902" y="497247"/>
                  </a:lnTo>
                  <a:lnTo>
                    <a:pt x="413128" y="49031"/>
                  </a:lnTo>
                  <a:lnTo>
                    <a:pt x="406982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7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29"/>
                  </a:lnTo>
                  <a:lnTo>
                    <a:pt x="46680" y="554964"/>
                  </a:lnTo>
                  <a:lnTo>
                    <a:pt x="59258" y="570820"/>
                  </a:lnTo>
                  <a:lnTo>
                    <a:pt x="76748" y="580953"/>
                  </a:lnTo>
                  <a:lnTo>
                    <a:pt x="97389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19" y="3157691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2" y="583916"/>
                  </a:moveTo>
                  <a:lnTo>
                    <a:pt x="132309" y="566971"/>
                  </a:lnTo>
                  <a:lnTo>
                    <a:pt x="169054" y="553513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5"/>
                  </a:lnTo>
                  <a:lnTo>
                    <a:pt x="365754" y="545810"/>
                  </a:lnTo>
                  <a:lnTo>
                    <a:pt x="403200" y="556240"/>
                  </a:lnTo>
                  <a:lnTo>
                    <a:pt x="404914" y="556084"/>
                  </a:lnTo>
                  <a:lnTo>
                    <a:pt x="425508" y="549935"/>
                  </a:lnTo>
                  <a:lnTo>
                    <a:pt x="441589" y="536814"/>
                  </a:lnTo>
                  <a:lnTo>
                    <a:pt x="451580" y="518618"/>
                  </a:lnTo>
                  <a:lnTo>
                    <a:pt x="453906" y="497247"/>
                  </a:lnTo>
                  <a:lnTo>
                    <a:pt x="413131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2" y="2327"/>
                  </a:lnTo>
                  <a:lnTo>
                    <a:pt x="354326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4"/>
                  </a:lnTo>
                  <a:lnTo>
                    <a:pt x="97392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97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55"/>
                  </a:moveTo>
                  <a:lnTo>
                    <a:pt x="224370" y="0"/>
                  </a:lnTo>
                  <a:lnTo>
                    <a:pt x="0" y="20408"/>
                  </a:lnTo>
                  <a:lnTo>
                    <a:pt x="3568" y="59664"/>
                  </a:lnTo>
                  <a:lnTo>
                    <a:pt x="227952" y="39255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28"/>
                  </a:lnTo>
                  <a:lnTo>
                    <a:pt x="9271" y="122237"/>
                  </a:lnTo>
                  <a:lnTo>
                    <a:pt x="12839" y="161505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68" y="242900"/>
                  </a:moveTo>
                  <a:lnTo>
                    <a:pt x="242900" y="203631"/>
                  </a:lnTo>
                  <a:lnTo>
                    <a:pt x="18529" y="224040"/>
                  </a:lnTo>
                  <a:lnTo>
                    <a:pt x="22098" y="263309"/>
                  </a:lnTo>
                  <a:lnTo>
                    <a:pt x="246468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9" y="5644648"/>
            <a:ext cx="431165" cy="955675"/>
            <a:chOff x="12665299" y="5644648"/>
            <a:chExt cx="431165" cy="955675"/>
          </a:xfrm>
        </p:grpSpPr>
        <p:sp>
          <p:nvSpPr>
            <p:cNvPr id="13" name="object 13"/>
            <p:cNvSpPr/>
            <p:nvPr/>
          </p:nvSpPr>
          <p:spPr>
            <a:xfrm>
              <a:off x="12780495" y="6507689"/>
              <a:ext cx="218380" cy="9262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65291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05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28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182600" y="610235"/>
                  </a:lnTo>
                  <a:lnTo>
                    <a:pt x="20574" y="579310"/>
                  </a:lnTo>
                  <a:lnTo>
                    <a:pt x="20523" y="579818"/>
                  </a:lnTo>
                  <a:lnTo>
                    <a:pt x="9105" y="608977"/>
                  </a:lnTo>
                  <a:lnTo>
                    <a:pt x="1739" y="644931"/>
                  </a:lnTo>
                  <a:lnTo>
                    <a:pt x="0" y="686168"/>
                  </a:lnTo>
                  <a:lnTo>
                    <a:pt x="5613" y="730885"/>
                  </a:lnTo>
                  <a:lnTo>
                    <a:pt x="20269" y="777303"/>
                  </a:lnTo>
                  <a:lnTo>
                    <a:pt x="45720" y="823658"/>
                  </a:lnTo>
                  <a:lnTo>
                    <a:pt x="83667" y="868146"/>
                  </a:lnTo>
                  <a:lnTo>
                    <a:pt x="135826" y="909002"/>
                  </a:lnTo>
                  <a:lnTo>
                    <a:pt x="130492" y="863117"/>
                  </a:lnTo>
                  <a:lnTo>
                    <a:pt x="132918" y="828141"/>
                  </a:lnTo>
                  <a:lnTo>
                    <a:pt x="156057" y="782866"/>
                  </a:lnTo>
                  <a:lnTo>
                    <a:pt x="195160" y="757034"/>
                  </a:lnTo>
                  <a:lnTo>
                    <a:pt x="217551" y="746366"/>
                  </a:lnTo>
                  <a:lnTo>
                    <a:pt x="240157" y="734517"/>
                  </a:lnTo>
                  <a:lnTo>
                    <a:pt x="280962" y="699173"/>
                  </a:lnTo>
                  <a:lnTo>
                    <a:pt x="307568" y="634606"/>
                  </a:lnTo>
                  <a:lnTo>
                    <a:pt x="307606" y="634098"/>
                  </a:lnTo>
                  <a:lnTo>
                    <a:pt x="310718" y="634682"/>
                  </a:lnTo>
                  <a:lnTo>
                    <a:pt x="338505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92" y="5666333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70"/>
                  </a:moveTo>
                  <a:lnTo>
                    <a:pt x="287588" y="634692"/>
                  </a:lnTo>
                  <a:lnTo>
                    <a:pt x="315377" y="68472"/>
                  </a:lnTo>
                  <a:lnTo>
                    <a:pt x="315149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7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5"/>
                  </a:lnTo>
                  <a:lnTo>
                    <a:pt x="101465" y="59917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910361" y="5644648"/>
              <a:ext cx="185492" cy="1411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738226" y="6246138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5"/>
                  </a:lnTo>
                  <a:lnTo>
                    <a:pt x="1747" y="65630"/>
                  </a:lnTo>
                  <a:lnTo>
                    <a:pt x="0" y="106857"/>
                  </a:lnTo>
                  <a:lnTo>
                    <a:pt x="5600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3"/>
                  </a:lnTo>
                  <a:lnTo>
                    <a:pt x="135814" y="329696"/>
                  </a:lnTo>
                  <a:lnTo>
                    <a:pt x="130478" y="283811"/>
                  </a:lnTo>
                  <a:lnTo>
                    <a:pt x="132911" y="248838"/>
                  </a:lnTo>
                  <a:lnTo>
                    <a:pt x="156049" y="203559"/>
                  </a:lnTo>
                  <a:lnTo>
                    <a:pt x="195152" y="177726"/>
                  </a:lnTo>
                  <a:lnTo>
                    <a:pt x="217542" y="167061"/>
                  </a:lnTo>
                  <a:lnTo>
                    <a:pt x="240145" y="155206"/>
                  </a:lnTo>
                  <a:lnTo>
                    <a:pt x="280953" y="119863"/>
                  </a:lnTo>
                  <a:lnTo>
                    <a:pt x="307502" y="55565"/>
                  </a:lnTo>
                  <a:lnTo>
                    <a:pt x="307650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8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600"/>
                  </a:lnTo>
                  <a:lnTo>
                    <a:pt x="222875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1" y="3778236"/>
            <a:ext cx="777875" cy="976630"/>
            <a:chOff x="14984691" y="3778236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79" y="3790441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57" y="778383"/>
                  </a:moveTo>
                  <a:lnTo>
                    <a:pt x="684060" y="732510"/>
                  </a:lnTo>
                  <a:lnTo>
                    <a:pt x="662508" y="690765"/>
                  </a:lnTo>
                  <a:lnTo>
                    <a:pt x="627786" y="656640"/>
                  </a:lnTo>
                  <a:lnTo>
                    <a:pt x="592582" y="638048"/>
                  </a:lnTo>
                  <a:lnTo>
                    <a:pt x="555066" y="629399"/>
                  </a:lnTo>
                  <a:lnTo>
                    <a:pt x="517105" y="630402"/>
                  </a:lnTo>
                  <a:lnTo>
                    <a:pt x="480580" y="640702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560" y="502805"/>
                  </a:lnTo>
                  <a:lnTo>
                    <a:pt x="376936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64" y="442036"/>
                  </a:lnTo>
                  <a:lnTo>
                    <a:pt x="479666" y="408343"/>
                  </a:lnTo>
                  <a:lnTo>
                    <a:pt x="479450" y="407060"/>
                  </a:lnTo>
                  <a:lnTo>
                    <a:pt x="486968" y="412343"/>
                  </a:lnTo>
                  <a:lnTo>
                    <a:pt x="557428" y="288378"/>
                  </a:lnTo>
                  <a:lnTo>
                    <a:pt x="570560" y="265163"/>
                  </a:lnTo>
                  <a:lnTo>
                    <a:pt x="612165" y="155409"/>
                  </a:lnTo>
                  <a:lnTo>
                    <a:pt x="607555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22" y="317271"/>
                  </a:lnTo>
                  <a:lnTo>
                    <a:pt x="343039" y="0"/>
                  </a:lnTo>
                  <a:lnTo>
                    <a:pt x="279717" y="16751"/>
                  </a:lnTo>
                  <a:lnTo>
                    <a:pt x="251447" y="45250"/>
                  </a:lnTo>
                  <a:lnTo>
                    <a:pt x="251802" y="106108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62" y="421690"/>
                  </a:lnTo>
                  <a:lnTo>
                    <a:pt x="312432" y="437502"/>
                  </a:lnTo>
                  <a:lnTo>
                    <a:pt x="324675" y="468896"/>
                  </a:lnTo>
                  <a:lnTo>
                    <a:pt x="347230" y="492353"/>
                  </a:lnTo>
                  <a:lnTo>
                    <a:pt x="365213" y="500405"/>
                  </a:lnTo>
                  <a:lnTo>
                    <a:pt x="283819" y="645680"/>
                  </a:lnTo>
                  <a:lnTo>
                    <a:pt x="250901" y="605980"/>
                  </a:lnTo>
                  <a:lnTo>
                    <a:pt x="207416" y="579907"/>
                  </a:lnTo>
                  <a:lnTo>
                    <a:pt x="157467" y="569506"/>
                  </a:lnTo>
                  <a:lnTo>
                    <a:pt x="105105" y="576859"/>
                  </a:lnTo>
                  <a:lnTo>
                    <a:pt x="61798" y="599071"/>
                  </a:lnTo>
                  <a:lnTo>
                    <a:pt x="28778" y="632485"/>
                  </a:lnTo>
                  <a:lnTo>
                    <a:pt x="7645" y="673950"/>
                  </a:lnTo>
                  <a:lnTo>
                    <a:pt x="0" y="720293"/>
                  </a:lnTo>
                  <a:lnTo>
                    <a:pt x="7480" y="768388"/>
                  </a:lnTo>
                  <a:lnTo>
                    <a:pt x="29692" y="811682"/>
                  </a:lnTo>
                  <a:lnTo>
                    <a:pt x="63106" y="844702"/>
                  </a:lnTo>
                  <a:lnTo>
                    <a:pt x="104559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50"/>
                  </a:lnTo>
                  <a:lnTo>
                    <a:pt x="272148" y="814565"/>
                  </a:lnTo>
                  <a:lnTo>
                    <a:pt x="293763" y="776300"/>
                  </a:lnTo>
                  <a:lnTo>
                    <a:pt x="303606" y="733196"/>
                  </a:lnTo>
                  <a:lnTo>
                    <a:pt x="401256" y="558952"/>
                  </a:lnTo>
                  <a:lnTo>
                    <a:pt x="427355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99" y="692696"/>
                  </a:lnTo>
                  <a:lnTo>
                    <a:pt x="394411" y="736358"/>
                  </a:lnTo>
                  <a:lnTo>
                    <a:pt x="387870" y="782878"/>
                  </a:lnTo>
                  <a:lnTo>
                    <a:pt x="395681" y="828751"/>
                  </a:lnTo>
                  <a:lnTo>
                    <a:pt x="417233" y="870496"/>
                  </a:lnTo>
                  <a:lnTo>
                    <a:pt x="451942" y="904621"/>
                  </a:lnTo>
                  <a:lnTo>
                    <a:pt x="495592" y="926084"/>
                  </a:lnTo>
                  <a:lnTo>
                    <a:pt x="542099" y="932611"/>
                  </a:lnTo>
                  <a:lnTo>
                    <a:pt x="587959" y="924814"/>
                  </a:lnTo>
                  <a:lnTo>
                    <a:pt x="629704" y="903274"/>
                  </a:lnTo>
                  <a:lnTo>
                    <a:pt x="663816" y="868565"/>
                  </a:lnTo>
                  <a:lnTo>
                    <a:pt x="685304" y="824903"/>
                  </a:lnTo>
                  <a:lnTo>
                    <a:pt x="691857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66" y="436953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2" y="105077"/>
                  </a:moveTo>
                  <a:lnTo>
                    <a:pt x="274365" y="61790"/>
                  </a:lnTo>
                  <a:lnTo>
                    <a:pt x="240953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0" y="7455"/>
                  </a:lnTo>
                  <a:lnTo>
                    <a:pt x="61758" y="29669"/>
                  </a:lnTo>
                  <a:lnTo>
                    <a:pt x="28744" y="63081"/>
                  </a:lnTo>
                  <a:lnTo>
                    <a:pt x="7623" y="104539"/>
                  </a:lnTo>
                  <a:lnTo>
                    <a:pt x="0" y="150890"/>
                  </a:lnTo>
                  <a:lnTo>
                    <a:pt x="7478" y="198982"/>
                  </a:lnTo>
                  <a:lnTo>
                    <a:pt x="29676" y="242283"/>
                  </a:lnTo>
                  <a:lnTo>
                    <a:pt x="63083" y="275302"/>
                  </a:lnTo>
                  <a:lnTo>
                    <a:pt x="104540" y="296431"/>
                  </a:lnTo>
                  <a:lnTo>
                    <a:pt x="150885" y="304066"/>
                  </a:lnTo>
                  <a:lnTo>
                    <a:pt x="198959" y="296598"/>
                  </a:lnTo>
                  <a:lnTo>
                    <a:pt x="242266" y="274385"/>
                  </a:lnTo>
                  <a:lnTo>
                    <a:pt x="275289" y="240974"/>
                  </a:lnTo>
                  <a:lnTo>
                    <a:pt x="296422" y="199518"/>
                  </a:lnTo>
                  <a:lnTo>
                    <a:pt x="304056" y="153168"/>
                  </a:lnTo>
                  <a:lnTo>
                    <a:pt x="296582" y="105077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26" y="3835032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6"/>
                  </a:moveTo>
                  <a:lnTo>
                    <a:pt x="263596" y="313437"/>
                  </a:lnTo>
                  <a:lnTo>
                    <a:pt x="284461" y="276715"/>
                  </a:lnTo>
                  <a:lnTo>
                    <a:pt x="310663" y="230422"/>
                  </a:lnTo>
                  <a:lnTo>
                    <a:pt x="352274" y="120665"/>
                  </a:lnTo>
                  <a:lnTo>
                    <a:pt x="347682" y="49652"/>
                  </a:lnTo>
                  <a:lnTo>
                    <a:pt x="324601" y="11419"/>
                  </a:lnTo>
                  <a:lnTo>
                    <a:pt x="310748" y="0"/>
                  </a:lnTo>
                  <a:lnTo>
                    <a:pt x="143488" y="296170"/>
                  </a:lnTo>
                </a:path>
                <a:path w="352425" h="703579">
                  <a:moveTo>
                    <a:pt x="227110" y="377606"/>
                  </a:moveTo>
                  <a:lnTo>
                    <a:pt x="310663" y="230422"/>
                  </a:lnTo>
                </a:path>
                <a:path w="352425" h="703579">
                  <a:moveTo>
                    <a:pt x="42306" y="703143"/>
                  </a:moveTo>
                  <a:lnTo>
                    <a:pt x="100952" y="599818"/>
                  </a:lnTo>
                </a:path>
                <a:path w="352425" h="703579">
                  <a:moveTo>
                    <a:pt x="0" y="549809"/>
                  </a:moveTo>
                  <a:lnTo>
                    <a:pt x="65251" y="4348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37" y="442878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6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8" y="27990"/>
                  </a:lnTo>
                  <a:lnTo>
                    <a:pt x="274612" y="62111"/>
                  </a:lnTo>
                  <a:lnTo>
                    <a:pt x="296157" y="103851"/>
                  </a:lnTo>
                  <a:lnTo>
                    <a:pt x="303954" y="149724"/>
                  </a:lnTo>
                  <a:lnTo>
                    <a:pt x="297414" y="196240"/>
                  </a:lnTo>
                  <a:lnTo>
                    <a:pt x="275949" y="239914"/>
                  </a:lnTo>
                  <a:lnTo>
                    <a:pt x="241827" y="274619"/>
                  </a:lnTo>
                  <a:lnTo>
                    <a:pt x="200087" y="296167"/>
                  </a:lnTo>
                  <a:lnTo>
                    <a:pt x="154214" y="303966"/>
                  </a:lnTo>
                  <a:lnTo>
                    <a:pt x="107698" y="297426"/>
                  </a:lnTo>
                  <a:lnTo>
                    <a:pt x="64025" y="275954"/>
                  </a:lnTo>
                  <a:lnTo>
                    <a:pt x="29337" y="241836"/>
                  </a:lnTo>
                  <a:lnTo>
                    <a:pt x="7796" y="200096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18" y="3800289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3"/>
                  </a:moveTo>
                  <a:lnTo>
                    <a:pt x="27124" y="313227"/>
                  </a:lnTo>
                  <a:lnTo>
                    <a:pt x="18157" y="271952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5" y="6765"/>
                  </a:lnTo>
                  <a:lnTo>
                    <a:pt x="75649" y="0"/>
                  </a:lnTo>
                  <a:lnTo>
                    <a:pt x="146838" y="332161"/>
                  </a:lnTo>
                </a:path>
                <a:path w="147319" h="751204">
                  <a:moveTo>
                    <a:pt x="44566" y="393376"/>
                  </a:moveTo>
                  <a:lnTo>
                    <a:pt x="6989" y="219955"/>
                  </a:lnTo>
                </a:path>
                <a:path w="147319" h="751204">
                  <a:moveTo>
                    <a:pt x="122059" y="751202"/>
                  </a:moveTo>
                  <a:lnTo>
                    <a:pt x="63405" y="480419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339616" y="4117570"/>
              <a:ext cx="211335" cy="3222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114187" y="4435569"/>
              <a:ext cx="172016" cy="17198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502009" y="4494767"/>
              <a:ext cx="171982" cy="1719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10950209" y="2100427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218" y="25561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5" y="36096"/>
                </a:lnTo>
                <a:lnTo>
                  <a:pt x="177436" y="13171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4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6"/>
                </a:lnTo>
                <a:lnTo>
                  <a:pt x="466028" y="109511"/>
                </a:lnTo>
                <a:lnTo>
                  <a:pt x="482185" y="122160"/>
                </a:lnTo>
                <a:lnTo>
                  <a:pt x="487585" y="128859"/>
                </a:lnTo>
                <a:lnTo>
                  <a:pt x="490156" y="139848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25" y="6661186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3" y="135437"/>
                </a:moveTo>
                <a:lnTo>
                  <a:pt x="366133" y="175451"/>
                </a:lnTo>
                <a:lnTo>
                  <a:pt x="370501" y="218253"/>
                </a:lnTo>
                <a:lnTo>
                  <a:pt x="369372" y="239428"/>
                </a:lnTo>
                <a:lnTo>
                  <a:pt x="360631" y="290578"/>
                </a:lnTo>
                <a:lnTo>
                  <a:pt x="335572" y="336181"/>
                </a:lnTo>
                <a:lnTo>
                  <a:pt x="299500" y="369627"/>
                </a:lnTo>
                <a:lnTo>
                  <a:pt x="261598" y="400818"/>
                </a:lnTo>
                <a:lnTo>
                  <a:pt x="233516" y="409570"/>
                </a:lnTo>
                <a:lnTo>
                  <a:pt x="217930" y="406910"/>
                </a:lnTo>
                <a:lnTo>
                  <a:pt x="201265" y="401087"/>
                </a:lnTo>
                <a:lnTo>
                  <a:pt x="208233" y="392062"/>
                </a:lnTo>
                <a:lnTo>
                  <a:pt x="214768" y="383442"/>
                </a:lnTo>
                <a:lnTo>
                  <a:pt x="248232" y="349378"/>
                </a:lnTo>
                <a:lnTo>
                  <a:pt x="269350" y="332253"/>
                </a:lnTo>
                <a:lnTo>
                  <a:pt x="295374" y="306435"/>
                </a:lnTo>
                <a:lnTo>
                  <a:pt x="311390" y="276809"/>
                </a:lnTo>
                <a:lnTo>
                  <a:pt x="318963" y="243852"/>
                </a:lnTo>
                <a:lnTo>
                  <a:pt x="319660" y="208040"/>
                </a:lnTo>
                <a:lnTo>
                  <a:pt x="319349" y="195662"/>
                </a:lnTo>
                <a:lnTo>
                  <a:pt x="319622" y="183265"/>
                </a:lnTo>
                <a:lnTo>
                  <a:pt x="320069" y="170873"/>
                </a:lnTo>
                <a:lnTo>
                  <a:pt x="320280" y="158514"/>
                </a:lnTo>
                <a:lnTo>
                  <a:pt x="321239" y="149153"/>
                </a:lnTo>
                <a:lnTo>
                  <a:pt x="324182" y="140998"/>
                </a:lnTo>
                <a:lnTo>
                  <a:pt x="329503" y="135437"/>
                </a:lnTo>
                <a:close/>
              </a:path>
              <a:path w="370840" h="409575">
                <a:moveTo>
                  <a:pt x="156705" y="3039"/>
                </a:moveTo>
                <a:lnTo>
                  <a:pt x="198287" y="21109"/>
                </a:lnTo>
                <a:lnTo>
                  <a:pt x="222920" y="70148"/>
                </a:lnTo>
                <a:lnTo>
                  <a:pt x="235068" y="108490"/>
                </a:lnTo>
                <a:lnTo>
                  <a:pt x="240315" y="148348"/>
                </a:lnTo>
                <a:lnTo>
                  <a:pt x="237046" y="190145"/>
                </a:lnTo>
                <a:lnTo>
                  <a:pt x="225863" y="228452"/>
                </a:lnTo>
                <a:lnTo>
                  <a:pt x="208202" y="262932"/>
                </a:lnTo>
                <a:lnTo>
                  <a:pt x="185171" y="294003"/>
                </a:lnTo>
                <a:lnTo>
                  <a:pt x="157877" y="322085"/>
                </a:lnTo>
                <a:lnTo>
                  <a:pt x="117434" y="352955"/>
                </a:lnTo>
                <a:lnTo>
                  <a:pt x="73632" y="379806"/>
                </a:lnTo>
                <a:lnTo>
                  <a:pt x="42253" y="388361"/>
                </a:lnTo>
                <a:lnTo>
                  <a:pt x="26108" y="386271"/>
                </a:lnTo>
                <a:lnTo>
                  <a:pt x="10901" y="380919"/>
                </a:lnTo>
                <a:lnTo>
                  <a:pt x="0" y="363061"/>
                </a:lnTo>
                <a:lnTo>
                  <a:pt x="3589" y="357233"/>
                </a:lnTo>
                <a:lnTo>
                  <a:pt x="35152" y="327177"/>
                </a:lnTo>
                <a:lnTo>
                  <a:pt x="99413" y="279984"/>
                </a:lnTo>
                <a:lnTo>
                  <a:pt x="120570" y="263945"/>
                </a:lnTo>
                <a:lnTo>
                  <a:pt x="143607" y="239604"/>
                </a:lnTo>
                <a:lnTo>
                  <a:pt x="157691" y="211653"/>
                </a:lnTo>
                <a:lnTo>
                  <a:pt x="164122" y="181014"/>
                </a:lnTo>
                <a:lnTo>
                  <a:pt x="164199" y="148606"/>
                </a:lnTo>
                <a:lnTo>
                  <a:pt x="161221" y="122553"/>
                </a:lnTo>
                <a:lnTo>
                  <a:pt x="156931" y="96627"/>
                </a:lnTo>
                <a:lnTo>
                  <a:pt x="151955" y="70783"/>
                </a:lnTo>
                <a:lnTo>
                  <a:pt x="146916" y="44977"/>
                </a:lnTo>
                <a:lnTo>
                  <a:pt x="144395" y="32974"/>
                </a:lnTo>
                <a:lnTo>
                  <a:pt x="143371" y="21518"/>
                </a:lnTo>
                <a:lnTo>
                  <a:pt x="146567" y="11307"/>
                </a:lnTo>
                <a:lnTo>
                  <a:pt x="156705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35" y="3050046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8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1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6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93" y="278501"/>
                </a:lnTo>
                <a:lnTo>
                  <a:pt x="208296" y="281437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2664084" y="720973"/>
            <a:ext cx="378967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565" dirty="0">
                <a:solidFill>
                  <a:srgbClr val="000000"/>
                </a:solidFill>
                <a:latin typeface="Arial"/>
                <a:cs typeface="Arial"/>
              </a:rPr>
              <a:t>FEN</a:t>
            </a:r>
            <a:r>
              <a:rPr sz="6400" b="0" spc="-4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7558" y="3004708"/>
            <a:ext cx="7741920" cy="3322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90" dirty="0">
                <a:latin typeface="Verdana"/>
                <a:cs typeface="Verdana"/>
              </a:rPr>
              <a:t>-Yatılı </a:t>
            </a:r>
            <a:r>
              <a:rPr sz="3200" spc="-185" dirty="0">
                <a:latin typeface="Verdana"/>
                <a:cs typeface="Verdana"/>
              </a:rPr>
              <a:t>ve </a:t>
            </a:r>
            <a:r>
              <a:rPr sz="3200" spc="-160" dirty="0">
                <a:latin typeface="Verdana"/>
                <a:cs typeface="Verdana"/>
              </a:rPr>
              <a:t>karma</a:t>
            </a:r>
            <a:r>
              <a:rPr sz="3200" spc="-620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okullardır.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spc="-114" dirty="0">
                <a:latin typeface="Verdana"/>
                <a:cs typeface="Verdana"/>
              </a:rPr>
              <a:t>-Fen </a:t>
            </a:r>
            <a:r>
              <a:rPr sz="3200" spc="-185" dirty="0">
                <a:latin typeface="Verdana"/>
                <a:cs typeface="Verdana"/>
              </a:rPr>
              <a:t>ve </a:t>
            </a:r>
            <a:r>
              <a:rPr sz="3200" spc="-165" dirty="0">
                <a:latin typeface="Verdana"/>
                <a:cs typeface="Verdana"/>
              </a:rPr>
              <a:t>matematik </a:t>
            </a:r>
            <a:r>
              <a:rPr sz="3200" spc="-130" dirty="0">
                <a:latin typeface="Verdana"/>
                <a:cs typeface="Verdana"/>
              </a:rPr>
              <a:t>ağırlıklı</a:t>
            </a:r>
            <a:r>
              <a:rPr sz="3200" spc="-875" dirty="0">
                <a:latin typeface="Verdana"/>
                <a:cs typeface="Verdana"/>
              </a:rPr>
              <a:t> </a:t>
            </a:r>
            <a:r>
              <a:rPr sz="3200" spc="-155" dirty="0">
                <a:latin typeface="Verdana"/>
                <a:cs typeface="Verdana"/>
              </a:rPr>
              <a:t>eğitim </a:t>
            </a:r>
            <a:r>
              <a:rPr sz="3200" spc="-204" dirty="0">
                <a:latin typeface="Verdana"/>
                <a:cs typeface="Verdana"/>
              </a:rPr>
              <a:t>verirler.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b="1" spc="-380" dirty="0">
                <a:latin typeface="Verdana"/>
                <a:cs typeface="Verdana"/>
              </a:rPr>
              <a:t>LİSEDE </a:t>
            </a:r>
            <a:r>
              <a:rPr sz="3200" b="1" spc="-310" dirty="0">
                <a:latin typeface="Verdana"/>
                <a:cs typeface="Verdana"/>
              </a:rPr>
              <a:t>BULUNABİLECEK</a:t>
            </a:r>
            <a:r>
              <a:rPr sz="3200" b="1" spc="-114" dirty="0">
                <a:latin typeface="Verdana"/>
                <a:cs typeface="Verdana"/>
              </a:rPr>
              <a:t> </a:t>
            </a:r>
            <a:r>
              <a:rPr sz="3200" b="1" spc="-254" dirty="0">
                <a:latin typeface="Verdana"/>
                <a:cs typeface="Verdana"/>
              </a:rPr>
              <a:t>ALANLAR;</a:t>
            </a:r>
            <a:endParaRPr sz="3200">
              <a:latin typeface="Verdana"/>
              <a:cs typeface="Verdana"/>
            </a:endParaRPr>
          </a:p>
          <a:p>
            <a:pPr marL="2557145">
              <a:lnSpc>
                <a:spcPct val="100000"/>
              </a:lnSpc>
              <a:spcBef>
                <a:spcPts val="585"/>
              </a:spcBef>
            </a:pPr>
            <a:r>
              <a:rPr sz="3200" spc="-105" dirty="0">
                <a:latin typeface="Verdana"/>
                <a:cs typeface="Verdana"/>
              </a:rPr>
              <a:t>Sayısal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5" y="2338506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86" y="3196545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7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0" y="3054686"/>
            <a:ext cx="960119" cy="706755"/>
            <a:chOff x="11825450" y="3054686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0" y="3054686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2" y="556049"/>
                  </a:moveTo>
                  <a:lnTo>
                    <a:pt x="816354" y="556201"/>
                  </a:lnTo>
                  <a:lnTo>
                    <a:pt x="778889" y="545793"/>
                  </a:lnTo>
                  <a:lnTo>
                    <a:pt x="740246" y="539160"/>
                  </a:lnTo>
                  <a:lnTo>
                    <a:pt x="700663" y="536506"/>
                  </a:lnTo>
                  <a:lnTo>
                    <a:pt x="660377" y="538036"/>
                  </a:lnTo>
                  <a:lnTo>
                    <a:pt x="620555" y="543787"/>
                  </a:lnTo>
                  <a:lnTo>
                    <a:pt x="582175" y="553513"/>
                  </a:lnTo>
                  <a:lnTo>
                    <a:pt x="545430" y="566971"/>
                  </a:lnTo>
                  <a:lnTo>
                    <a:pt x="510514" y="583916"/>
                  </a:lnTo>
                  <a:lnTo>
                    <a:pt x="489873" y="580953"/>
                  </a:lnTo>
                  <a:lnTo>
                    <a:pt x="472383" y="570820"/>
                  </a:lnTo>
                  <a:lnTo>
                    <a:pt x="459805" y="554964"/>
                  </a:lnTo>
                  <a:lnTo>
                    <a:pt x="453899" y="534829"/>
                  </a:lnTo>
                  <a:lnTo>
                    <a:pt x="451572" y="556195"/>
                  </a:lnTo>
                  <a:lnTo>
                    <a:pt x="441580" y="574378"/>
                  </a:lnTo>
                  <a:lnTo>
                    <a:pt x="425499" y="587487"/>
                  </a:lnTo>
                  <a:lnTo>
                    <a:pt x="404903" y="593631"/>
                  </a:lnTo>
                  <a:lnTo>
                    <a:pt x="403226" y="593784"/>
                  </a:lnTo>
                  <a:lnTo>
                    <a:pt x="365761" y="583376"/>
                  </a:lnTo>
                  <a:lnTo>
                    <a:pt x="327118" y="576743"/>
                  </a:lnTo>
                  <a:lnTo>
                    <a:pt x="287534" y="574089"/>
                  </a:lnTo>
                  <a:lnTo>
                    <a:pt x="247248" y="575618"/>
                  </a:lnTo>
                  <a:lnTo>
                    <a:pt x="207427" y="581369"/>
                  </a:lnTo>
                  <a:lnTo>
                    <a:pt x="169046" y="591096"/>
                  </a:lnTo>
                  <a:lnTo>
                    <a:pt x="132300" y="604553"/>
                  </a:lnTo>
                  <a:lnTo>
                    <a:pt x="97382" y="621499"/>
                  </a:lnTo>
                  <a:lnTo>
                    <a:pt x="76736" y="618536"/>
                  </a:lnTo>
                  <a:lnTo>
                    <a:pt x="59249" y="608403"/>
                  </a:lnTo>
                  <a:lnTo>
                    <a:pt x="46677" y="592546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19" y="37582"/>
                  </a:lnTo>
                  <a:lnTo>
                    <a:pt x="375685" y="39909"/>
                  </a:lnTo>
                  <a:lnTo>
                    <a:pt x="393868" y="49905"/>
                  </a:lnTo>
                  <a:lnTo>
                    <a:pt x="406978" y="65997"/>
                  </a:lnTo>
                  <a:lnTo>
                    <a:pt x="413124" y="86613"/>
                  </a:lnTo>
                  <a:lnTo>
                    <a:pt x="415449" y="65227"/>
                  </a:lnTo>
                  <a:lnTo>
                    <a:pt x="425440" y="47033"/>
                  </a:lnTo>
                  <a:lnTo>
                    <a:pt x="441521" y="33920"/>
                  </a:lnTo>
                  <a:lnTo>
                    <a:pt x="462117" y="27776"/>
                  </a:lnTo>
                  <a:lnTo>
                    <a:pt x="767447" y="0"/>
                  </a:lnTo>
                  <a:lnTo>
                    <a:pt x="788813" y="2327"/>
                  </a:lnTo>
                  <a:lnTo>
                    <a:pt x="806997" y="12323"/>
                  </a:lnTo>
                  <a:lnTo>
                    <a:pt x="820107" y="28415"/>
                  </a:lnTo>
                  <a:lnTo>
                    <a:pt x="826253" y="49031"/>
                  </a:lnTo>
                  <a:lnTo>
                    <a:pt x="867027" y="497247"/>
                  </a:lnTo>
                  <a:lnTo>
                    <a:pt x="864700" y="518613"/>
                  </a:lnTo>
                  <a:lnTo>
                    <a:pt x="854708" y="536796"/>
                  </a:lnTo>
                  <a:lnTo>
                    <a:pt x="838627" y="549905"/>
                  </a:lnTo>
                  <a:lnTo>
                    <a:pt x="818032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38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83" y="0"/>
                  </a:lnTo>
                  <a:lnTo>
                    <a:pt x="0" y="20421"/>
                  </a:lnTo>
                  <a:lnTo>
                    <a:pt x="3568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109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109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21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1" y="3120078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6"/>
                  </a:moveTo>
                  <a:lnTo>
                    <a:pt x="132305" y="566971"/>
                  </a:lnTo>
                  <a:lnTo>
                    <a:pt x="169050" y="553513"/>
                  </a:lnTo>
                  <a:lnTo>
                    <a:pt x="207430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8"/>
                  </a:lnTo>
                  <a:lnTo>
                    <a:pt x="403232" y="556237"/>
                  </a:lnTo>
                  <a:lnTo>
                    <a:pt x="404910" y="556084"/>
                  </a:lnTo>
                  <a:lnTo>
                    <a:pt x="425505" y="549935"/>
                  </a:lnTo>
                  <a:lnTo>
                    <a:pt x="441585" y="536814"/>
                  </a:lnTo>
                  <a:lnTo>
                    <a:pt x="451576" y="518618"/>
                  </a:lnTo>
                  <a:lnTo>
                    <a:pt x="453902" y="497247"/>
                  </a:lnTo>
                  <a:lnTo>
                    <a:pt x="413128" y="49031"/>
                  </a:lnTo>
                  <a:lnTo>
                    <a:pt x="406982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7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29"/>
                  </a:lnTo>
                  <a:lnTo>
                    <a:pt x="46680" y="554964"/>
                  </a:lnTo>
                  <a:lnTo>
                    <a:pt x="59258" y="570820"/>
                  </a:lnTo>
                  <a:lnTo>
                    <a:pt x="76748" y="580953"/>
                  </a:lnTo>
                  <a:lnTo>
                    <a:pt x="97389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19" y="3157660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2" y="583916"/>
                  </a:moveTo>
                  <a:lnTo>
                    <a:pt x="132309" y="566971"/>
                  </a:lnTo>
                  <a:lnTo>
                    <a:pt x="169054" y="553513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5"/>
                  </a:lnTo>
                  <a:lnTo>
                    <a:pt x="365754" y="545810"/>
                  </a:lnTo>
                  <a:lnTo>
                    <a:pt x="403200" y="556240"/>
                  </a:lnTo>
                  <a:lnTo>
                    <a:pt x="404914" y="556084"/>
                  </a:lnTo>
                  <a:lnTo>
                    <a:pt x="425508" y="549935"/>
                  </a:lnTo>
                  <a:lnTo>
                    <a:pt x="441589" y="536814"/>
                  </a:lnTo>
                  <a:lnTo>
                    <a:pt x="451580" y="518618"/>
                  </a:lnTo>
                  <a:lnTo>
                    <a:pt x="453906" y="497247"/>
                  </a:lnTo>
                  <a:lnTo>
                    <a:pt x="413131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2" y="2327"/>
                  </a:lnTo>
                  <a:lnTo>
                    <a:pt x="354326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4"/>
                  </a:lnTo>
                  <a:lnTo>
                    <a:pt x="97392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59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70" y="0"/>
                  </a:lnTo>
                  <a:lnTo>
                    <a:pt x="0" y="20408"/>
                  </a:lnTo>
                  <a:lnTo>
                    <a:pt x="3568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68" y="242900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09"/>
                  </a:lnTo>
                  <a:lnTo>
                    <a:pt x="246468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9" y="5644648"/>
            <a:ext cx="431165" cy="955675"/>
            <a:chOff x="12665299" y="5644648"/>
            <a:chExt cx="431165" cy="955675"/>
          </a:xfrm>
        </p:grpSpPr>
        <p:sp>
          <p:nvSpPr>
            <p:cNvPr id="13" name="object 13"/>
            <p:cNvSpPr/>
            <p:nvPr/>
          </p:nvSpPr>
          <p:spPr>
            <a:xfrm>
              <a:off x="12780495" y="6507689"/>
              <a:ext cx="218380" cy="9262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65291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05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28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182600" y="610235"/>
                  </a:lnTo>
                  <a:lnTo>
                    <a:pt x="20574" y="579310"/>
                  </a:lnTo>
                  <a:lnTo>
                    <a:pt x="20523" y="579818"/>
                  </a:lnTo>
                  <a:lnTo>
                    <a:pt x="9105" y="608977"/>
                  </a:lnTo>
                  <a:lnTo>
                    <a:pt x="1739" y="644931"/>
                  </a:lnTo>
                  <a:lnTo>
                    <a:pt x="0" y="686168"/>
                  </a:lnTo>
                  <a:lnTo>
                    <a:pt x="5613" y="730885"/>
                  </a:lnTo>
                  <a:lnTo>
                    <a:pt x="20269" y="777303"/>
                  </a:lnTo>
                  <a:lnTo>
                    <a:pt x="45720" y="823658"/>
                  </a:lnTo>
                  <a:lnTo>
                    <a:pt x="83667" y="868146"/>
                  </a:lnTo>
                  <a:lnTo>
                    <a:pt x="135826" y="909002"/>
                  </a:lnTo>
                  <a:lnTo>
                    <a:pt x="130492" y="863117"/>
                  </a:lnTo>
                  <a:lnTo>
                    <a:pt x="132918" y="828141"/>
                  </a:lnTo>
                  <a:lnTo>
                    <a:pt x="156057" y="782866"/>
                  </a:lnTo>
                  <a:lnTo>
                    <a:pt x="195160" y="757034"/>
                  </a:lnTo>
                  <a:lnTo>
                    <a:pt x="217551" y="746366"/>
                  </a:lnTo>
                  <a:lnTo>
                    <a:pt x="240157" y="734517"/>
                  </a:lnTo>
                  <a:lnTo>
                    <a:pt x="280962" y="699173"/>
                  </a:lnTo>
                  <a:lnTo>
                    <a:pt x="307568" y="634606"/>
                  </a:lnTo>
                  <a:lnTo>
                    <a:pt x="307606" y="634098"/>
                  </a:lnTo>
                  <a:lnTo>
                    <a:pt x="310718" y="634682"/>
                  </a:lnTo>
                  <a:lnTo>
                    <a:pt x="338505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92" y="5666333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70"/>
                  </a:moveTo>
                  <a:lnTo>
                    <a:pt x="287588" y="634692"/>
                  </a:lnTo>
                  <a:lnTo>
                    <a:pt x="315377" y="68472"/>
                  </a:lnTo>
                  <a:lnTo>
                    <a:pt x="315149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7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5"/>
                  </a:lnTo>
                  <a:lnTo>
                    <a:pt x="101465" y="59917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910361" y="5644648"/>
              <a:ext cx="185492" cy="1411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738226" y="6246138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5"/>
                  </a:lnTo>
                  <a:lnTo>
                    <a:pt x="1747" y="65630"/>
                  </a:lnTo>
                  <a:lnTo>
                    <a:pt x="0" y="106857"/>
                  </a:lnTo>
                  <a:lnTo>
                    <a:pt x="5600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3"/>
                  </a:lnTo>
                  <a:lnTo>
                    <a:pt x="135814" y="329696"/>
                  </a:lnTo>
                  <a:lnTo>
                    <a:pt x="130478" y="283811"/>
                  </a:lnTo>
                  <a:lnTo>
                    <a:pt x="132911" y="248838"/>
                  </a:lnTo>
                  <a:lnTo>
                    <a:pt x="156049" y="203559"/>
                  </a:lnTo>
                  <a:lnTo>
                    <a:pt x="195152" y="177726"/>
                  </a:lnTo>
                  <a:lnTo>
                    <a:pt x="217542" y="167061"/>
                  </a:lnTo>
                  <a:lnTo>
                    <a:pt x="240145" y="155206"/>
                  </a:lnTo>
                  <a:lnTo>
                    <a:pt x="280953" y="119863"/>
                  </a:lnTo>
                  <a:lnTo>
                    <a:pt x="307502" y="55565"/>
                  </a:lnTo>
                  <a:lnTo>
                    <a:pt x="307650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8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600"/>
                  </a:lnTo>
                  <a:lnTo>
                    <a:pt x="222875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1" y="3778236"/>
            <a:ext cx="777875" cy="976630"/>
            <a:chOff x="14984691" y="3778236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79" y="3790441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57" y="778383"/>
                  </a:moveTo>
                  <a:lnTo>
                    <a:pt x="684060" y="732510"/>
                  </a:lnTo>
                  <a:lnTo>
                    <a:pt x="662508" y="690765"/>
                  </a:lnTo>
                  <a:lnTo>
                    <a:pt x="627786" y="656640"/>
                  </a:lnTo>
                  <a:lnTo>
                    <a:pt x="592582" y="638048"/>
                  </a:lnTo>
                  <a:lnTo>
                    <a:pt x="555066" y="629399"/>
                  </a:lnTo>
                  <a:lnTo>
                    <a:pt x="517105" y="630402"/>
                  </a:lnTo>
                  <a:lnTo>
                    <a:pt x="480580" y="640702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560" y="502805"/>
                  </a:lnTo>
                  <a:lnTo>
                    <a:pt x="376936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64" y="442036"/>
                  </a:lnTo>
                  <a:lnTo>
                    <a:pt x="479666" y="408343"/>
                  </a:lnTo>
                  <a:lnTo>
                    <a:pt x="479450" y="407060"/>
                  </a:lnTo>
                  <a:lnTo>
                    <a:pt x="486968" y="412343"/>
                  </a:lnTo>
                  <a:lnTo>
                    <a:pt x="557428" y="288378"/>
                  </a:lnTo>
                  <a:lnTo>
                    <a:pt x="570560" y="265163"/>
                  </a:lnTo>
                  <a:lnTo>
                    <a:pt x="612165" y="155409"/>
                  </a:lnTo>
                  <a:lnTo>
                    <a:pt x="607555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22" y="317271"/>
                  </a:lnTo>
                  <a:lnTo>
                    <a:pt x="343039" y="0"/>
                  </a:lnTo>
                  <a:lnTo>
                    <a:pt x="279717" y="16751"/>
                  </a:lnTo>
                  <a:lnTo>
                    <a:pt x="251447" y="45250"/>
                  </a:lnTo>
                  <a:lnTo>
                    <a:pt x="251802" y="106108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62" y="421690"/>
                  </a:lnTo>
                  <a:lnTo>
                    <a:pt x="312432" y="437502"/>
                  </a:lnTo>
                  <a:lnTo>
                    <a:pt x="324675" y="468896"/>
                  </a:lnTo>
                  <a:lnTo>
                    <a:pt x="347230" y="492353"/>
                  </a:lnTo>
                  <a:lnTo>
                    <a:pt x="365213" y="500405"/>
                  </a:lnTo>
                  <a:lnTo>
                    <a:pt x="283819" y="645680"/>
                  </a:lnTo>
                  <a:lnTo>
                    <a:pt x="250901" y="605980"/>
                  </a:lnTo>
                  <a:lnTo>
                    <a:pt x="207416" y="579907"/>
                  </a:lnTo>
                  <a:lnTo>
                    <a:pt x="157467" y="569506"/>
                  </a:lnTo>
                  <a:lnTo>
                    <a:pt x="105105" y="576859"/>
                  </a:lnTo>
                  <a:lnTo>
                    <a:pt x="61798" y="599071"/>
                  </a:lnTo>
                  <a:lnTo>
                    <a:pt x="28778" y="632485"/>
                  </a:lnTo>
                  <a:lnTo>
                    <a:pt x="7645" y="673950"/>
                  </a:lnTo>
                  <a:lnTo>
                    <a:pt x="0" y="720293"/>
                  </a:lnTo>
                  <a:lnTo>
                    <a:pt x="7480" y="768388"/>
                  </a:lnTo>
                  <a:lnTo>
                    <a:pt x="29692" y="811682"/>
                  </a:lnTo>
                  <a:lnTo>
                    <a:pt x="63106" y="844702"/>
                  </a:lnTo>
                  <a:lnTo>
                    <a:pt x="104559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50"/>
                  </a:lnTo>
                  <a:lnTo>
                    <a:pt x="272148" y="814565"/>
                  </a:lnTo>
                  <a:lnTo>
                    <a:pt x="293763" y="776300"/>
                  </a:lnTo>
                  <a:lnTo>
                    <a:pt x="303606" y="733196"/>
                  </a:lnTo>
                  <a:lnTo>
                    <a:pt x="401256" y="558952"/>
                  </a:lnTo>
                  <a:lnTo>
                    <a:pt x="427355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99" y="692696"/>
                  </a:lnTo>
                  <a:lnTo>
                    <a:pt x="394411" y="736358"/>
                  </a:lnTo>
                  <a:lnTo>
                    <a:pt x="387870" y="782878"/>
                  </a:lnTo>
                  <a:lnTo>
                    <a:pt x="395681" y="828751"/>
                  </a:lnTo>
                  <a:lnTo>
                    <a:pt x="417233" y="870496"/>
                  </a:lnTo>
                  <a:lnTo>
                    <a:pt x="451942" y="904621"/>
                  </a:lnTo>
                  <a:lnTo>
                    <a:pt x="495592" y="926084"/>
                  </a:lnTo>
                  <a:lnTo>
                    <a:pt x="542099" y="932611"/>
                  </a:lnTo>
                  <a:lnTo>
                    <a:pt x="587959" y="924814"/>
                  </a:lnTo>
                  <a:lnTo>
                    <a:pt x="629704" y="903274"/>
                  </a:lnTo>
                  <a:lnTo>
                    <a:pt x="663816" y="868565"/>
                  </a:lnTo>
                  <a:lnTo>
                    <a:pt x="685304" y="824903"/>
                  </a:lnTo>
                  <a:lnTo>
                    <a:pt x="691857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66" y="436953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2" y="105077"/>
                  </a:moveTo>
                  <a:lnTo>
                    <a:pt x="274365" y="61790"/>
                  </a:lnTo>
                  <a:lnTo>
                    <a:pt x="240953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0" y="7455"/>
                  </a:lnTo>
                  <a:lnTo>
                    <a:pt x="61758" y="29669"/>
                  </a:lnTo>
                  <a:lnTo>
                    <a:pt x="28744" y="63081"/>
                  </a:lnTo>
                  <a:lnTo>
                    <a:pt x="7623" y="104539"/>
                  </a:lnTo>
                  <a:lnTo>
                    <a:pt x="0" y="150890"/>
                  </a:lnTo>
                  <a:lnTo>
                    <a:pt x="7478" y="198982"/>
                  </a:lnTo>
                  <a:lnTo>
                    <a:pt x="29676" y="242283"/>
                  </a:lnTo>
                  <a:lnTo>
                    <a:pt x="63083" y="275302"/>
                  </a:lnTo>
                  <a:lnTo>
                    <a:pt x="104540" y="296431"/>
                  </a:lnTo>
                  <a:lnTo>
                    <a:pt x="150885" y="304066"/>
                  </a:lnTo>
                  <a:lnTo>
                    <a:pt x="198959" y="296598"/>
                  </a:lnTo>
                  <a:lnTo>
                    <a:pt x="242266" y="274385"/>
                  </a:lnTo>
                  <a:lnTo>
                    <a:pt x="275289" y="240974"/>
                  </a:lnTo>
                  <a:lnTo>
                    <a:pt x="296422" y="199518"/>
                  </a:lnTo>
                  <a:lnTo>
                    <a:pt x="304056" y="153168"/>
                  </a:lnTo>
                  <a:lnTo>
                    <a:pt x="296582" y="105077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26" y="3835032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6"/>
                  </a:moveTo>
                  <a:lnTo>
                    <a:pt x="263596" y="313437"/>
                  </a:lnTo>
                  <a:lnTo>
                    <a:pt x="284461" y="276715"/>
                  </a:lnTo>
                  <a:lnTo>
                    <a:pt x="310663" y="230422"/>
                  </a:lnTo>
                  <a:lnTo>
                    <a:pt x="352274" y="120665"/>
                  </a:lnTo>
                  <a:lnTo>
                    <a:pt x="347682" y="49652"/>
                  </a:lnTo>
                  <a:lnTo>
                    <a:pt x="324601" y="11419"/>
                  </a:lnTo>
                  <a:lnTo>
                    <a:pt x="310748" y="0"/>
                  </a:lnTo>
                  <a:lnTo>
                    <a:pt x="143488" y="296170"/>
                  </a:lnTo>
                </a:path>
                <a:path w="352425" h="703579">
                  <a:moveTo>
                    <a:pt x="227110" y="377606"/>
                  </a:moveTo>
                  <a:lnTo>
                    <a:pt x="310663" y="230422"/>
                  </a:lnTo>
                </a:path>
                <a:path w="352425" h="703579">
                  <a:moveTo>
                    <a:pt x="42306" y="703143"/>
                  </a:moveTo>
                  <a:lnTo>
                    <a:pt x="100952" y="599818"/>
                  </a:lnTo>
                </a:path>
                <a:path w="352425" h="703579">
                  <a:moveTo>
                    <a:pt x="0" y="549809"/>
                  </a:moveTo>
                  <a:lnTo>
                    <a:pt x="65251" y="4348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37" y="442878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6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8" y="27990"/>
                  </a:lnTo>
                  <a:lnTo>
                    <a:pt x="274612" y="62111"/>
                  </a:lnTo>
                  <a:lnTo>
                    <a:pt x="296157" y="103851"/>
                  </a:lnTo>
                  <a:lnTo>
                    <a:pt x="303954" y="149724"/>
                  </a:lnTo>
                  <a:lnTo>
                    <a:pt x="297414" y="196240"/>
                  </a:lnTo>
                  <a:lnTo>
                    <a:pt x="275949" y="239914"/>
                  </a:lnTo>
                  <a:lnTo>
                    <a:pt x="241827" y="274619"/>
                  </a:lnTo>
                  <a:lnTo>
                    <a:pt x="200087" y="296167"/>
                  </a:lnTo>
                  <a:lnTo>
                    <a:pt x="154214" y="303966"/>
                  </a:lnTo>
                  <a:lnTo>
                    <a:pt x="107698" y="297426"/>
                  </a:lnTo>
                  <a:lnTo>
                    <a:pt x="64025" y="275954"/>
                  </a:lnTo>
                  <a:lnTo>
                    <a:pt x="29337" y="241836"/>
                  </a:lnTo>
                  <a:lnTo>
                    <a:pt x="7796" y="200096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18" y="3800289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3"/>
                  </a:moveTo>
                  <a:lnTo>
                    <a:pt x="27124" y="313227"/>
                  </a:lnTo>
                  <a:lnTo>
                    <a:pt x="18157" y="271952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5" y="6765"/>
                  </a:lnTo>
                  <a:lnTo>
                    <a:pt x="75649" y="0"/>
                  </a:lnTo>
                  <a:lnTo>
                    <a:pt x="146838" y="332161"/>
                  </a:lnTo>
                </a:path>
                <a:path w="147319" h="751204">
                  <a:moveTo>
                    <a:pt x="44566" y="393376"/>
                  </a:moveTo>
                  <a:lnTo>
                    <a:pt x="6989" y="219955"/>
                  </a:lnTo>
                </a:path>
                <a:path w="147319" h="751204">
                  <a:moveTo>
                    <a:pt x="122059" y="751202"/>
                  </a:moveTo>
                  <a:lnTo>
                    <a:pt x="63405" y="480419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339616" y="4117570"/>
              <a:ext cx="211335" cy="3222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114187" y="4435569"/>
              <a:ext cx="172016" cy="17198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502009" y="4494767"/>
              <a:ext cx="171982" cy="1719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1095020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218" y="25561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5" y="36096"/>
                </a:lnTo>
                <a:lnTo>
                  <a:pt x="177436" y="13171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4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6"/>
                </a:lnTo>
                <a:lnTo>
                  <a:pt x="466028" y="109511"/>
                </a:lnTo>
                <a:lnTo>
                  <a:pt x="482185" y="122160"/>
                </a:lnTo>
                <a:lnTo>
                  <a:pt x="487585" y="128859"/>
                </a:lnTo>
                <a:lnTo>
                  <a:pt x="490156" y="139848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25" y="6661186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3" y="135437"/>
                </a:moveTo>
                <a:lnTo>
                  <a:pt x="366133" y="175451"/>
                </a:lnTo>
                <a:lnTo>
                  <a:pt x="370501" y="218253"/>
                </a:lnTo>
                <a:lnTo>
                  <a:pt x="369372" y="239428"/>
                </a:lnTo>
                <a:lnTo>
                  <a:pt x="360631" y="290578"/>
                </a:lnTo>
                <a:lnTo>
                  <a:pt x="335572" y="336181"/>
                </a:lnTo>
                <a:lnTo>
                  <a:pt x="299500" y="369627"/>
                </a:lnTo>
                <a:lnTo>
                  <a:pt x="261598" y="400818"/>
                </a:lnTo>
                <a:lnTo>
                  <a:pt x="233516" y="409570"/>
                </a:lnTo>
                <a:lnTo>
                  <a:pt x="217930" y="406910"/>
                </a:lnTo>
                <a:lnTo>
                  <a:pt x="201265" y="401087"/>
                </a:lnTo>
                <a:lnTo>
                  <a:pt x="208233" y="392062"/>
                </a:lnTo>
                <a:lnTo>
                  <a:pt x="214768" y="383442"/>
                </a:lnTo>
                <a:lnTo>
                  <a:pt x="248232" y="349378"/>
                </a:lnTo>
                <a:lnTo>
                  <a:pt x="269350" y="332253"/>
                </a:lnTo>
                <a:lnTo>
                  <a:pt x="295374" y="306435"/>
                </a:lnTo>
                <a:lnTo>
                  <a:pt x="311390" y="276809"/>
                </a:lnTo>
                <a:lnTo>
                  <a:pt x="318963" y="243852"/>
                </a:lnTo>
                <a:lnTo>
                  <a:pt x="319660" y="208040"/>
                </a:lnTo>
                <a:lnTo>
                  <a:pt x="319349" y="195662"/>
                </a:lnTo>
                <a:lnTo>
                  <a:pt x="319622" y="183265"/>
                </a:lnTo>
                <a:lnTo>
                  <a:pt x="320069" y="170873"/>
                </a:lnTo>
                <a:lnTo>
                  <a:pt x="320280" y="158514"/>
                </a:lnTo>
                <a:lnTo>
                  <a:pt x="321239" y="149153"/>
                </a:lnTo>
                <a:lnTo>
                  <a:pt x="324182" y="140998"/>
                </a:lnTo>
                <a:lnTo>
                  <a:pt x="329503" y="135437"/>
                </a:lnTo>
                <a:close/>
              </a:path>
              <a:path w="370840" h="409575">
                <a:moveTo>
                  <a:pt x="156705" y="3039"/>
                </a:moveTo>
                <a:lnTo>
                  <a:pt x="198287" y="21109"/>
                </a:lnTo>
                <a:lnTo>
                  <a:pt x="222920" y="70148"/>
                </a:lnTo>
                <a:lnTo>
                  <a:pt x="235068" y="108490"/>
                </a:lnTo>
                <a:lnTo>
                  <a:pt x="240315" y="148348"/>
                </a:lnTo>
                <a:lnTo>
                  <a:pt x="237046" y="190145"/>
                </a:lnTo>
                <a:lnTo>
                  <a:pt x="225863" y="228452"/>
                </a:lnTo>
                <a:lnTo>
                  <a:pt x="208202" y="262932"/>
                </a:lnTo>
                <a:lnTo>
                  <a:pt x="185171" y="294003"/>
                </a:lnTo>
                <a:lnTo>
                  <a:pt x="157877" y="322085"/>
                </a:lnTo>
                <a:lnTo>
                  <a:pt x="117434" y="352955"/>
                </a:lnTo>
                <a:lnTo>
                  <a:pt x="73632" y="379806"/>
                </a:lnTo>
                <a:lnTo>
                  <a:pt x="42253" y="388361"/>
                </a:lnTo>
                <a:lnTo>
                  <a:pt x="26108" y="386271"/>
                </a:lnTo>
                <a:lnTo>
                  <a:pt x="10901" y="380919"/>
                </a:lnTo>
                <a:lnTo>
                  <a:pt x="0" y="363061"/>
                </a:lnTo>
                <a:lnTo>
                  <a:pt x="3589" y="357233"/>
                </a:lnTo>
                <a:lnTo>
                  <a:pt x="35152" y="327177"/>
                </a:lnTo>
                <a:lnTo>
                  <a:pt x="99413" y="279984"/>
                </a:lnTo>
                <a:lnTo>
                  <a:pt x="120570" y="263945"/>
                </a:lnTo>
                <a:lnTo>
                  <a:pt x="143607" y="239604"/>
                </a:lnTo>
                <a:lnTo>
                  <a:pt x="157691" y="211653"/>
                </a:lnTo>
                <a:lnTo>
                  <a:pt x="164122" y="181014"/>
                </a:lnTo>
                <a:lnTo>
                  <a:pt x="164199" y="148606"/>
                </a:lnTo>
                <a:lnTo>
                  <a:pt x="161221" y="122553"/>
                </a:lnTo>
                <a:lnTo>
                  <a:pt x="156931" y="96627"/>
                </a:lnTo>
                <a:lnTo>
                  <a:pt x="151955" y="70783"/>
                </a:lnTo>
                <a:lnTo>
                  <a:pt x="146916" y="44977"/>
                </a:lnTo>
                <a:lnTo>
                  <a:pt x="144395" y="32974"/>
                </a:lnTo>
                <a:lnTo>
                  <a:pt x="143371" y="21518"/>
                </a:lnTo>
                <a:lnTo>
                  <a:pt x="146567" y="11307"/>
                </a:lnTo>
                <a:lnTo>
                  <a:pt x="156705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35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8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1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6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89" y="278505"/>
                </a:lnTo>
                <a:lnTo>
                  <a:pt x="208298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1465250" y="704764"/>
            <a:ext cx="586930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95" dirty="0">
                <a:solidFill>
                  <a:srgbClr val="000000"/>
                </a:solidFill>
                <a:latin typeface="Arial"/>
                <a:cs typeface="Arial"/>
              </a:rPr>
              <a:t>ANADOLU</a:t>
            </a:r>
            <a:r>
              <a:rPr sz="6400" b="0" spc="-45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8578" y="2352155"/>
            <a:ext cx="9164320" cy="283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75" dirty="0">
                <a:latin typeface="Verdana"/>
                <a:cs typeface="Verdana"/>
              </a:rPr>
              <a:t>-Anadolu </a:t>
            </a:r>
            <a:r>
              <a:rPr sz="3200" spc="-120" dirty="0">
                <a:latin typeface="Verdana"/>
                <a:cs typeface="Verdana"/>
              </a:rPr>
              <a:t>Lisesi’nin </a:t>
            </a:r>
            <a:r>
              <a:rPr sz="3200" spc="-180" dirty="0">
                <a:latin typeface="Verdana"/>
                <a:cs typeface="Verdana"/>
              </a:rPr>
              <a:t>amaçları; </a:t>
            </a:r>
            <a:r>
              <a:rPr sz="3200" spc="-145" dirty="0">
                <a:latin typeface="Verdana"/>
                <a:cs typeface="Verdana"/>
              </a:rPr>
              <a:t>öğrencilerin </a:t>
            </a:r>
            <a:r>
              <a:rPr sz="3200" spc="-175" dirty="0">
                <a:latin typeface="Verdana"/>
                <a:cs typeface="Verdana"/>
              </a:rPr>
              <a:t>ilgi,  </a:t>
            </a:r>
            <a:r>
              <a:rPr sz="3200" spc="-185" dirty="0">
                <a:latin typeface="Verdana"/>
                <a:cs typeface="Verdana"/>
              </a:rPr>
              <a:t>yetenek ve </a:t>
            </a:r>
            <a:r>
              <a:rPr sz="3200" spc="-95" dirty="0">
                <a:latin typeface="Verdana"/>
                <a:cs typeface="Verdana"/>
              </a:rPr>
              <a:t>başarılarına </a:t>
            </a:r>
            <a:r>
              <a:rPr sz="3200" spc="-145" dirty="0">
                <a:latin typeface="Verdana"/>
                <a:cs typeface="Verdana"/>
              </a:rPr>
              <a:t>göre </a:t>
            </a:r>
            <a:r>
              <a:rPr sz="3200" spc="-190" dirty="0">
                <a:latin typeface="Verdana"/>
                <a:cs typeface="Verdana"/>
              </a:rPr>
              <a:t>yüksek </a:t>
            </a:r>
            <a:r>
              <a:rPr sz="3200" spc="-165" dirty="0">
                <a:latin typeface="Verdana"/>
                <a:cs typeface="Verdana"/>
              </a:rPr>
              <a:t>öğretim  </a:t>
            </a:r>
            <a:r>
              <a:rPr sz="3200" spc="-125" dirty="0">
                <a:latin typeface="Verdana"/>
                <a:cs typeface="Verdana"/>
              </a:rPr>
              <a:t>programlarına </a:t>
            </a:r>
            <a:r>
              <a:rPr sz="3200" spc="-135" dirty="0">
                <a:latin typeface="Verdana"/>
                <a:cs typeface="Verdana"/>
              </a:rPr>
              <a:t>hazırlanmalarını, </a:t>
            </a:r>
            <a:r>
              <a:rPr sz="3200" spc="-95" dirty="0">
                <a:latin typeface="Verdana"/>
                <a:cs typeface="Verdana"/>
              </a:rPr>
              <a:t>yabancı </a:t>
            </a:r>
            <a:r>
              <a:rPr sz="3200" spc="-175" dirty="0">
                <a:latin typeface="Verdana"/>
                <a:cs typeface="Verdana"/>
              </a:rPr>
              <a:t>dili,  </a:t>
            </a:r>
            <a:r>
              <a:rPr sz="3200" spc="-120" dirty="0">
                <a:latin typeface="Verdana"/>
                <a:cs typeface="Verdana"/>
              </a:rPr>
              <a:t>dünyadaki </a:t>
            </a:r>
            <a:r>
              <a:rPr sz="3200" spc="-140" dirty="0">
                <a:latin typeface="Verdana"/>
                <a:cs typeface="Verdana"/>
              </a:rPr>
              <a:t>bilimsel </a:t>
            </a:r>
            <a:r>
              <a:rPr sz="3200" spc="-185" dirty="0">
                <a:latin typeface="Verdana"/>
                <a:cs typeface="Verdana"/>
              </a:rPr>
              <a:t>ve </a:t>
            </a:r>
            <a:r>
              <a:rPr sz="3200" spc="-180" dirty="0">
                <a:latin typeface="Verdana"/>
                <a:cs typeface="Verdana"/>
              </a:rPr>
              <a:t>teknolojik </a:t>
            </a:r>
            <a:r>
              <a:rPr sz="3200" spc="-155" dirty="0">
                <a:latin typeface="Verdana"/>
                <a:cs typeface="Verdana"/>
              </a:rPr>
              <a:t>gelişmeleri  </a:t>
            </a:r>
            <a:r>
              <a:rPr sz="3200" spc="-140" dirty="0">
                <a:latin typeface="Verdana"/>
                <a:cs typeface="Verdana"/>
              </a:rPr>
              <a:t>izleyebilecek </a:t>
            </a:r>
            <a:r>
              <a:rPr sz="3200" spc="-130" dirty="0">
                <a:latin typeface="Verdana"/>
                <a:cs typeface="Verdana"/>
              </a:rPr>
              <a:t>düzeyde </a:t>
            </a:r>
            <a:r>
              <a:rPr sz="3200" spc="-165" dirty="0">
                <a:latin typeface="Verdana"/>
                <a:cs typeface="Verdana"/>
              </a:rPr>
              <a:t>öğrenmelerini</a:t>
            </a:r>
            <a:r>
              <a:rPr sz="3200" spc="-61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sağlamaktır.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09205" y="2338506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26486" y="3196545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798018" y="5061677"/>
            <a:ext cx="2203450" cy="2117725"/>
          </a:xfrm>
          <a:custGeom>
            <a:avLst/>
            <a:gdLst/>
            <a:ahLst/>
            <a:cxnLst/>
            <a:rect l="l" t="t" r="r" b="b"/>
            <a:pathLst>
              <a:path w="2203450" h="2117725">
                <a:moveTo>
                  <a:pt x="963574" y="2117366"/>
                </a:moveTo>
                <a:lnTo>
                  <a:pt x="909625" y="2113919"/>
                </a:lnTo>
                <a:lnTo>
                  <a:pt x="855705" y="2109283"/>
                </a:lnTo>
                <a:lnTo>
                  <a:pt x="801843" y="2103487"/>
                </a:lnTo>
                <a:lnTo>
                  <a:pt x="748069" y="2096559"/>
                </a:lnTo>
                <a:lnTo>
                  <a:pt x="694410" y="2088530"/>
                </a:lnTo>
                <a:lnTo>
                  <a:pt x="640895" y="2079427"/>
                </a:lnTo>
                <a:lnTo>
                  <a:pt x="587555" y="2069280"/>
                </a:lnTo>
                <a:lnTo>
                  <a:pt x="535754" y="2055577"/>
                </a:lnTo>
                <a:lnTo>
                  <a:pt x="486020" y="2036462"/>
                </a:lnTo>
                <a:lnTo>
                  <a:pt x="438831" y="2012094"/>
                </a:lnTo>
                <a:lnTo>
                  <a:pt x="394663" y="1982632"/>
                </a:lnTo>
                <a:lnTo>
                  <a:pt x="353993" y="1948236"/>
                </a:lnTo>
                <a:lnTo>
                  <a:pt x="315736" y="1912777"/>
                </a:lnTo>
                <a:lnTo>
                  <a:pt x="279323" y="1875977"/>
                </a:lnTo>
                <a:lnTo>
                  <a:pt x="244889" y="1837739"/>
                </a:lnTo>
                <a:lnTo>
                  <a:pt x="212572" y="1797967"/>
                </a:lnTo>
                <a:lnTo>
                  <a:pt x="182506" y="1756562"/>
                </a:lnTo>
                <a:lnTo>
                  <a:pt x="154829" y="1713428"/>
                </a:lnTo>
                <a:lnTo>
                  <a:pt x="129674" y="1668467"/>
                </a:lnTo>
                <a:lnTo>
                  <a:pt x="107179" y="1621582"/>
                </a:lnTo>
                <a:lnTo>
                  <a:pt x="64551" y="1523182"/>
                </a:lnTo>
                <a:lnTo>
                  <a:pt x="49203" y="1490589"/>
                </a:lnTo>
                <a:lnTo>
                  <a:pt x="29333" y="1442557"/>
                </a:lnTo>
                <a:lnTo>
                  <a:pt x="14478" y="1393189"/>
                </a:lnTo>
                <a:lnTo>
                  <a:pt x="4685" y="1342807"/>
                </a:lnTo>
                <a:lnTo>
                  <a:pt x="0" y="1291735"/>
                </a:lnTo>
                <a:lnTo>
                  <a:pt x="467" y="1240295"/>
                </a:lnTo>
                <a:lnTo>
                  <a:pt x="6135" y="1188808"/>
                </a:lnTo>
                <a:lnTo>
                  <a:pt x="12253" y="1140056"/>
                </a:lnTo>
                <a:lnTo>
                  <a:pt x="19760" y="1091507"/>
                </a:lnTo>
                <a:lnTo>
                  <a:pt x="28648" y="1043197"/>
                </a:lnTo>
                <a:lnTo>
                  <a:pt x="38911" y="995163"/>
                </a:lnTo>
                <a:lnTo>
                  <a:pt x="50539" y="947443"/>
                </a:lnTo>
                <a:lnTo>
                  <a:pt x="63527" y="900075"/>
                </a:lnTo>
                <a:lnTo>
                  <a:pt x="77867" y="853095"/>
                </a:lnTo>
                <a:lnTo>
                  <a:pt x="93550" y="806541"/>
                </a:lnTo>
                <a:lnTo>
                  <a:pt x="110571" y="760451"/>
                </a:lnTo>
                <a:lnTo>
                  <a:pt x="128920" y="714861"/>
                </a:lnTo>
                <a:lnTo>
                  <a:pt x="148591" y="669810"/>
                </a:lnTo>
                <a:lnTo>
                  <a:pt x="171299" y="621507"/>
                </a:lnTo>
                <a:lnTo>
                  <a:pt x="196788" y="574740"/>
                </a:lnTo>
                <a:lnTo>
                  <a:pt x="225001" y="529627"/>
                </a:lnTo>
                <a:lnTo>
                  <a:pt x="255880" y="486284"/>
                </a:lnTo>
                <a:lnTo>
                  <a:pt x="289367" y="444825"/>
                </a:lnTo>
                <a:lnTo>
                  <a:pt x="325403" y="405368"/>
                </a:lnTo>
                <a:lnTo>
                  <a:pt x="363932" y="368029"/>
                </a:lnTo>
                <a:lnTo>
                  <a:pt x="412177" y="323466"/>
                </a:lnTo>
                <a:lnTo>
                  <a:pt x="461664" y="280147"/>
                </a:lnTo>
                <a:lnTo>
                  <a:pt x="500117" y="248941"/>
                </a:lnTo>
                <a:lnTo>
                  <a:pt x="539318" y="219249"/>
                </a:lnTo>
                <a:lnTo>
                  <a:pt x="579325" y="191204"/>
                </a:lnTo>
                <a:lnTo>
                  <a:pt x="620194" y="164937"/>
                </a:lnTo>
                <a:lnTo>
                  <a:pt x="661983" y="140582"/>
                </a:lnTo>
                <a:lnTo>
                  <a:pt x="704750" y="118271"/>
                </a:lnTo>
                <a:lnTo>
                  <a:pt x="748553" y="98137"/>
                </a:lnTo>
                <a:lnTo>
                  <a:pt x="793448" y="80311"/>
                </a:lnTo>
                <a:lnTo>
                  <a:pt x="839494" y="64926"/>
                </a:lnTo>
                <a:lnTo>
                  <a:pt x="886747" y="52115"/>
                </a:lnTo>
                <a:lnTo>
                  <a:pt x="935266" y="42010"/>
                </a:lnTo>
                <a:lnTo>
                  <a:pt x="985108" y="34743"/>
                </a:lnTo>
                <a:lnTo>
                  <a:pt x="1029858" y="28680"/>
                </a:lnTo>
                <a:lnTo>
                  <a:pt x="1074764" y="21063"/>
                </a:lnTo>
                <a:lnTo>
                  <a:pt x="1119981" y="12824"/>
                </a:lnTo>
                <a:lnTo>
                  <a:pt x="1165663" y="4896"/>
                </a:lnTo>
                <a:lnTo>
                  <a:pt x="1219058" y="0"/>
                </a:lnTo>
                <a:lnTo>
                  <a:pt x="1272298" y="1787"/>
                </a:lnTo>
                <a:lnTo>
                  <a:pt x="1325228" y="8860"/>
                </a:lnTo>
                <a:lnTo>
                  <a:pt x="1377691" y="19819"/>
                </a:lnTo>
                <a:lnTo>
                  <a:pt x="1428586" y="32367"/>
                </a:lnTo>
                <a:lnTo>
                  <a:pt x="1478544" y="46826"/>
                </a:lnTo>
                <a:lnTo>
                  <a:pt x="1527524" y="63242"/>
                </a:lnTo>
                <a:lnTo>
                  <a:pt x="1575486" y="81662"/>
                </a:lnTo>
                <a:lnTo>
                  <a:pt x="1622389" y="102131"/>
                </a:lnTo>
                <a:lnTo>
                  <a:pt x="1668194" y="124697"/>
                </a:lnTo>
                <a:lnTo>
                  <a:pt x="1712860" y="149404"/>
                </a:lnTo>
                <a:lnTo>
                  <a:pt x="1756348" y="176299"/>
                </a:lnTo>
                <a:lnTo>
                  <a:pt x="1798615" y="205427"/>
                </a:lnTo>
                <a:lnTo>
                  <a:pt x="1839623" y="236836"/>
                </a:lnTo>
                <a:lnTo>
                  <a:pt x="1879332" y="270571"/>
                </a:lnTo>
                <a:lnTo>
                  <a:pt x="1917700" y="306678"/>
                </a:lnTo>
                <a:lnTo>
                  <a:pt x="1952867" y="343916"/>
                </a:lnTo>
                <a:lnTo>
                  <a:pt x="1985861" y="383068"/>
                </a:lnTo>
                <a:lnTo>
                  <a:pt x="2016538" y="424019"/>
                </a:lnTo>
                <a:lnTo>
                  <a:pt x="2044751" y="466652"/>
                </a:lnTo>
                <a:lnTo>
                  <a:pt x="2070356" y="510851"/>
                </a:lnTo>
                <a:lnTo>
                  <a:pt x="2093208" y="556501"/>
                </a:lnTo>
                <a:lnTo>
                  <a:pt x="2113163" y="603485"/>
                </a:lnTo>
                <a:lnTo>
                  <a:pt x="2130112" y="646304"/>
                </a:lnTo>
                <a:lnTo>
                  <a:pt x="2146584" y="689363"/>
                </a:lnTo>
                <a:lnTo>
                  <a:pt x="2161704" y="732899"/>
                </a:lnTo>
                <a:lnTo>
                  <a:pt x="2174598" y="777151"/>
                </a:lnTo>
                <a:lnTo>
                  <a:pt x="2184391" y="822359"/>
                </a:lnTo>
                <a:lnTo>
                  <a:pt x="2193004" y="874008"/>
                </a:lnTo>
                <a:lnTo>
                  <a:pt x="2198997" y="925048"/>
                </a:lnTo>
                <a:lnTo>
                  <a:pt x="2202421" y="975484"/>
                </a:lnTo>
                <a:lnTo>
                  <a:pt x="2203324" y="1025321"/>
                </a:lnTo>
                <a:lnTo>
                  <a:pt x="2201756" y="1074564"/>
                </a:lnTo>
                <a:lnTo>
                  <a:pt x="2197766" y="1123219"/>
                </a:lnTo>
                <a:lnTo>
                  <a:pt x="2191404" y="1171291"/>
                </a:lnTo>
                <a:lnTo>
                  <a:pt x="2182719" y="1218784"/>
                </a:lnTo>
                <a:lnTo>
                  <a:pt x="2171761" y="1265704"/>
                </a:lnTo>
                <a:lnTo>
                  <a:pt x="2158579" y="1312056"/>
                </a:lnTo>
                <a:lnTo>
                  <a:pt x="2143222" y="1357845"/>
                </a:lnTo>
                <a:lnTo>
                  <a:pt x="2125740" y="1403076"/>
                </a:lnTo>
                <a:lnTo>
                  <a:pt x="2106183" y="1447755"/>
                </a:lnTo>
                <a:lnTo>
                  <a:pt x="2084599" y="1491886"/>
                </a:lnTo>
                <a:lnTo>
                  <a:pt x="2061038" y="1535474"/>
                </a:lnTo>
                <a:lnTo>
                  <a:pt x="2035550" y="1578525"/>
                </a:lnTo>
                <a:lnTo>
                  <a:pt x="2008184" y="1621044"/>
                </a:lnTo>
                <a:lnTo>
                  <a:pt x="1978989" y="1663036"/>
                </a:lnTo>
                <a:lnTo>
                  <a:pt x="1949092" y="1701427"/>
                </a:lnTo>
                <a:lnTo>
                  <a:pt x="1917117" y="1737957"/>
                </a:lnTo>
                <a:lnTo>
                  <a:pt x="1883174" y="1772557"/>
                </a:lnTo>
                <a:lnTo>
                  <a:pt x="1847373" y="1805158"/>
                </a:lnTo>
                <a:lnTo>
                  <a:pt x="1809822" y="1835689"/>
                </a:lnTo>
                <a:lnTo>
                  <a:pt x="1770632" y="1864082"/>
                </a:lnTo>
                <a:lnTo>
                  <a:pt x="1729911" y="1890265"/>
                </a:lnTo>
                <a:lnTo>
                  <a:pt x="1687769" y="1914171"/>
                </a:lnTo>
                <a:lnTo>
                  <a:pt x="1644315" y="1935728"/>
                </a:lnTo>
                <a:lnTo>
                  <a:pt x="1599658" y="1954868"/>
                </a:lnTo>
                <a:lnTo>
                  <a:pt x="1553375" y="1973819"/>
                </a:lnTo>
                <a:lnTo>
                  <a:pt x="1506696" y="1991776"/>
                </a:lnTo>
                <a:lnTo>
                  <a:pt x="1459637" y="2008731"/>
                </a:lnTo>
                <a:lnTo>
                  <a:pt x="1412212" y="2024677"/>
                </a:lnTo>
                <a:lnTo>
                  <a:pt x="1364436" y="2039606"/>
                </a:lnTo>
                <a:lnTo>
                  <a:pt x="1316323" y="2053512"/>
                </a:lnTo>
                <a:lnTo>
                  <a:pt x="1267890" y="2066386"/>
                </a:lnTo>
                <a:lnTo>
                  <a:pt x="1219150" y="2078221"/>
                </a:lnTo>
                <a:lnTo>
                  <a:pt x="1170120" y="2089009"/>
                </a:lnTo>
                <a:lnTo>
                  <a:pt x="1120813" y="2098744"/>
                </a:lnTo>
                <a:lnTo>
                  <a:pt x="1071244" y="2107417"/>
                </a:lnTo>
                <a:lnTo>
                  <a:pt x="1012440" y="2113635"/>
                </a:lnTo>
                <a:lnTo>
                  <a:pt x="963574" y="211736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825450" y="3054686"/>
            <a:ext cx="960119" cy="706755"/>
            <a:chOff x="11825450" y="3054686"/>
            <a:chExt cx="960119" cy="706755"/>
          </a:xfrm>
        </p:grpSpPr>
        <p:sp>
          <p:nvSpPr>
            <p:cNvPr id="7" name="object 7"/>
            <p:cNvSpPr/>
            <p:nvPr/>
          </p:nvSpPr>
          <p:spPr>
            <a:xfrm>
              <a:off x="11825450" y="3054686"/>
              <a:ext cx="867410" cy="621665"/>
            </a:xfrm>
            <a:custGeom>
              <a:avLst/>
              <a:gdLst/>
              <a:ahLst/>
              <a:cxnLst/>
              <a:rect l="l" t="t" r="r" b="b"/>
              <a:pathLst>
                <a:path w="867409" h="621664">
                  <a:moveTo>
                    <a:pt x="818032" y="556049"/>
                  </a:moveTo>
                  <a:lnTo>
                    <a:pt x="816354" y="556201"/>
                  </a:lnTo>
                  <a:lnTo>
                    <a:pt x="778889" y="545793"/>
                  </a:lnTo>
                  <a:lnTo>
                    <a:pt x="740246" y="539160"/>
                  </a:lnTo>
                  <a:lnTo>
                    <a:pt x="700663" y="536506"/>
                  </a:lnTo>
                  <a:lnTo>
                    <a:pt x="660377" y="538036"/>
                  </a:lnTo>
                  <a:lnTo>
                    <a:pt x="620555" y="543787"/>
                  </a:lnTo>
                  <a:lnTo>
                    <a:pt x="582175" y="553513"/>
                  </a:lnTo>
                  <a:lnTo>
                    <a:pt x="545430" y="566971"/>
                  </a:lnTo>
                  <a:lnTo>
                    <a:pt x="510514" y="583916"/>
                  </a:lnTo>
                  <a:lnTo>
                    <a:pt x="489873" y="580953"/>
                  </a:lnTo>
                  <a:lnTo>
                    <a:pt x="472383" y="570820"/>
                  </a:lnTo>
                  <a:lnTo>
                    <a:pt x="459805" y="554964"/>
                  </a:lnTo>
                  <a:lnTo>
                    <a:pt x="453899" y="534829"/>
                  </a:lnTo>
                  <a:lnTo>
                    <a:pt x="451572" y="556195"/>
                  </a:lnTo>
                  <a:lnTo>
                    <a:pt x="441580" y="574378"/>
                  </a:lnTo>
                  <a:lnTo>
                    <a:pt x="425499" y="587487"/>
                  </a:lnTo>
                  <a:lnTo>
                    <a:pt x="404903" y="593631"/>
                  </a:lnTo>
                  <a:lnTo>
                    <a:pt x="403226" y="593784"/>
                  </a:lnTo>
                  <a:lnTo>
                    <a:pt x="365761" y="583376"/>
                  </a:lnTo>
                  <a:lnTo>
                    <a:pt x="327118" y="576743"/>
                  </a:lnTo>
                  <a:lnTo>
                    <a:pt x="287534" y="574089"/>
                  </a:lnTo>
                  <a:lnTo>
                    <a:pt x="247248" y="575618"/>
                  </a:lnTo>
                  <a:lnTo>
                    <a:pt x="207427" y="581369"/>
                  </a:lnTo>
                  <a:lnTo>
                    <a:pt x="169046" y="591096"/>
                  </a:lnTo>
                  <a:lnTo>
                    <a:pt x="132300" y="604553"/>
                  </a:lnTo>
                  <a:lnTo>
                    <a:pt x="97382" y="621499"/>
                  </a:lnTo>
                  <a:lnTo>
                    <a:pt x="76736" y="618536"/>
                  </a:lnTo>
                  <a:lnTo>
                    <a:pt x="59249" y="608403"/>
                  </a:lnTo>
                  <a:lnTo>
                    <a:pt x="46677" y="592546"/>
                  </a:lnTo>
                  <a:lnTo>
                    <a:pt x="40774" y="572412"/>
                  </a:lnTo>
                  <a:lnTo>
                    <a:pt x="0" y="124196"/>
                  </a:lnTo>
                  <a:lnTo>
                    <a:pt x="2326" y="102809"/>
                  </a:lnTo>
                  <a:lnTo>
                    <a:pt x="12320" y="84615"/>
                  </a:lnTo>
                  <a:lnTo>
                    <a:pt x="28407" y="71502"/>
                  </a:lnTo>
                  <a:lnTo>
                    <a:pt x="49010" y="65356"/>
                  </a:lnTo>
                  <a:lnTo>
                    <a:pt x="354319" y="37582"/>
                  </a:lnTo>
                  <a:lnTo>
                    <a:pt x="375685" y="39909"/>
                  </a:lnTo>
                  <a:lnTo>
                    <a:pt x="393868" y="49905"/>
                  </a:lnTo>
                  <a:lnTo>
                    <a:pt x="406978" y="65997"/>
                  </a:lnTo>
                  <a:lnTo>
                    <a:pt x="413124" y="86613"/>
                  </a:lnTo>
                  <a:lnTo>
                    <a:pt x="415449" y="65227"/>
                  </a:lnTo>
                  <a:lnTo>
                    <a:pt x="425440" y="47033"/>
                  </a:lnTo>
                  <a:lnTo>
                    <a:pt x="441521" y="33920"/>
                  </a:lnTo>
                  <a:lnTo>
                    <a:pt x="462117" y="27776"/>
                  </a:lnTo>
                  <a:lnTo>
                    <a:pt x="767447" y="0"/>
                  </a:lnTo>
                  <a:lnTo>
                    <a:pt x="788813" y="2327"/>
                  </a:lnTo>
                  <a:lnTo>
                    <a:pt x="806997" y="12323"/>
                  </a:lnTo>
                  <a:lnTo>
                    <a:pt x="820107" y="28415"/>
                  </a:lnTo>
                  <a:lnTo>
                    <a:pt x="826253" y="49031"/>
                  </a:lnTo>
                  <a:lnTo>
                    <a:pt x="867027" y="497247"/>
                  </a:lnTo>
                  <a:lnTo>
                    <a:pt x="864700" y="518613"/>
                  </a:lnTo>
                  <a:lnTo>
                    <a:pt x="854708" y="536796"/>
                  </a:lnTo>
                  <a:lnTo>
                    <a:pt x="838627" y="549905"/>
                  </a:lnTo>
                  <a:lnTo>
                    <a:pt x="818032" y="556049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01729" y="3312438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83" y="0"/>
                  </a:lnTo>
                  <a:lnTo>
                    <a:pt x="0" y="20421"/>
                  </a:lnTo>
                  <a:lnTo>
                    <a:pt x="3568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109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109"/>
                  </a:lnTo>
                  <a:close/>
                </a:path>
                <a:path w="247015" h="263525">
                  <a:moveTo>
                    <a:pt x="246481" y="242900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21"/>
                  </a:lnTo>
                  <a:lnTo>
                    <a:pt x="246481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311651" y="3120078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89" y="583916"/>
                  </a:moveTo>
                  <a:lnTo>
                    <a:pt x="132305" y="566971"/>
                  </a:lnTo>
                  <a:lnTo>
                    <a:pt x="169050" y="553513"/>
                  </a:lnTo>
                  <a:lnTo>
                    <a:pt x="207430" y="543787"/>
                  </a:lnTo>
                  <a:lnTo>
                    <a:pt x="247252" y="538036"/>
                  </a:lnTo>
                  <a:lnTo>
                    <a:pt x="287538" y="536507"/>
                  </a:lnTo>
                  <a:lnTo>
                    <a:pt x="327122" y="539165"/>
                  </a:lnTo>
                  <a:lnTo>
                    <a:pt x="365766" y="545808"/>
                  </a:lnTo>
                  <a:lnTo>
                    <a:pt x="403232" y="556237"/>
                  </a:lnTo>
                  <a:lnTo>
                    <a:pt x="404910" y="556084"/>
                  </a:lnTo>
                  <a:lnTo>
                    <a:pt x="425505" y="549935"/>
                  </a:lnTo>
                  <a:lnTo>
                    <a:pt x="441585" y="536814"/>
                  </a:lnTo>
                  <a:lnTo>
                    <a:pt x="451576" y="518618"/>
                  </a:lnTo>
                  <a:lnTo>
                    <a:pt x="453902" y="497247"/>
                  </a:lnTo>
                  <a:lnTo>
                    <a:pt x="413128" y="49031"/>
                  </a:lnTo>
                  <a:lnTo>
                    <a:pt x="406982" y="28415"/>
                  </a:lnTo>
                  <a:lnTo>
                    <a:pt x="393872" y="12323"/>
                  </a:lnTo>
                  <a:lnTo>
                    <a:pt x="375689" y="2327"/>
                  </a:lnTo>
                  <a:lnTo>
                    <a:pt x="354323" y="0"/>
                  </a:lnTo>
                  <a:lnTo>
                    <a:pt x="49027" y="27772"/>
                  </a:lnTo>
                  <a:lnTo>
                    <a:pt x="28412" y="33919"/>
                  </a:lnTo>
                  <a:lnTo>
                    <a:pt x="12320" y="47033"/>
                  </a:lnTo>
                  <a:lnTo>
                    <a:pt x="2325" y="65227"/>
                  </a:lnTo>
                  <a:lnTo>
                    <a:pt x="0" y="86613"/>
                  </a:lnTo>
                  <a:lnTo>
                    <a:pt x="40774" y="534829"/>
                  </a:lnTo>
                  <a:lnTo>
                    <a:pt x="46680" y="554964"/>
                  </a:lnTo>
                  <a:lnTo>
                    <a:pt x="59258" y="570820"/>
                  </a:lnTo>
                  <a:lnTo>
                    <a:pt x="76748" y="580953"/>
                  </a:lnTo>
                  <a:lnTo>
                    <a:pt x="97389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98519" y="3157660"/>
              <a:ext cx="454025" cy="584200"/>
            </a:xfrm>
            <a:custGeom>
              <a:avLst/>
              <a:gdLst/>
              <a:ahLst/>
              <a:cxnLst/>
              <a:rect l="l" t="t" r="r" b="b"/>
              <a:pathLst>
                <a:path w="454025" h="584200">
                  <a:moveTo>
                    <a:pt x="97392" y="583916"/>
                  </a:moveTo>
                  <a:lnTo>
                    <a:pt x="132309" y="566971"/>
                  </a:lnTo>
                  <a:lnTo>
                    <a:pt x="169054" y="553513"/>
                  </a:lnTo>
                  <a:lnTo>
                    <a:pt x="207434" y="543787"/>
                  </a:lnTo>
                  <a:lnTo>
                    <a:pt x="247256" y="538036"/>
                  </a:lnTo>
                  <a:lnTo>
                    <a:pt x="287541" y="536507"/>
                  </a:lnTo>
                  <a:lnTo>
                    <a:pt x="327121" y="539165"/>
                  </a:lnTo>
                  <a:lnTo>
                    <a:pt x="365754" y="545810"/>
                  </a:lnTo>
                  <a:lnTo>
                    <a:pt x="403200" y="556240"/>
                  </a:lnTo>
                  <a:lnTo>
                    <a:pt x="404914" y="556084"/>
                  </a:lnTo>
                  <a:lnTo>
                    <a:pt x="425508" y="549935"/>
                  </a:lnTo>
                  <a:lnTo>
                    <a:pt x="441589" y="536814"/>
                  </a:lnTo>
                  <a:lnTo>
                    <a:pt x="451580" y="518618"/>
                  </a:lnTo>
                  <a:lnTo>
                    <a:pt x="453906" y="497247"/>
                  </a:lnTo>
                  <a:lnTo>
                    <a:pt x="413131" y="49031"/>
                  </a:lnTo>
                  <a:lnTo>
                    <a:pt x="406986" y="28415"/>
                  </a:lnTo>
                  <a:lnTo>
                    <a:pt x="393876" y="12323"/>
                  </a:lnTo>
                  <a:lnTo>
                    <a:pt x="375692" y="2327"/>
                  </a:lnTo>
                  <a:lnTo>
                    <a:pt x="354326" y="0"/>
                  </a:lnTo>
                  <a:lnTo>
                    <a:pt x="48995" y="27776"/>
                  </a:lnTo>
                  <a:lnTo>
                    <a:pt x="28400" y="33920"/>
                  </a:lnTo>
                  <a:lnTo>
                    <a:pt x="12317" y="47033"/>
                  </a:lnTo>
                  <a:lnTo>
                    <a:pt x="2325" y="65227"/>
                  </a:lnTo>
                  <a:lnTo>
                    <a:pt x="0" y="86614"/>
                  </a:lnTo>
                  <a:lnTo>
                    <a:pt x="40774" y="534830"/>
                  </a:lnTo>
                  <a:lnTo>
                    <a:pt x="46675" y="554965"/>
                  </a:lnTo>
                  <a:lnTo>
                    <a:pt x="59247" y="570822"/>
                  </a:lnTo>
                  <a:lnTo>
                    <a:pt x="76736" y="580954"/>
                  </a:lnTo>
                  <a:lnTo>
                    <a:pt x="97392" y="583916"/>
                  </a:lnTo>
                </a:path>
              </a:pathLst>
            </a:custGeom>
            <a:ln w="39426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14860" y="3274859"/>
              <a:ext cx="247015" cy="263525"/>
            </a:xfrm>
            <a:custGeom>
              <a:avLst/>
              <a:gdLst/>
              <a:ahLst/>
              <a:cxnLst/>
              <a:rect l="l" t="t" r="r" b="b"/>
              <a:pathLst>
                <a:path w="247015" h="263525">
                  <a:moveTo>
                    <a:pt x="227952" y="39268"/>
                  </a:moveTo>
                  <a:lnTo>
                    <a:pt x="224370" y="0"/>
                  </a:lnTo>
                  <a:lnTo>
                    <a:pt x="0" y="20408"/>
                  </a:lnTo>
                  <a:lnTo>
                    <a:pt x="3568" y="59677"/>
                  </a:lnTo>
                  <a:lnTo>
                    <a:pt x="227952" y="39268"/>
                  </a:lnTo>
                  <a:close/>
                </a:path>
                <a:path w="247015" h="263525">
                  <a:moveTo>
                    <a:pt x="237210" y="141097"/>
                  </a:moveTo>
                  <a:lnTo>
                    <a:pt x="233641" y="101841"/>
                  </a:lnTo>
                  <a:lnTo>
                    <a:pt x="9271" y="122250"/>
                  </a:lnTo>
                  <a:lnTo>
                    <a:pt x="12839" y="161518"/>
                  </a:lnTo>
                  <a:lnTo>
                    <a:pt x="237210" y="141097"/>
                  </a:lnTo>
                  <a:close/>
                </a:path>
                <a:path w="247015" h="263525">
                  <a:moveTo>
                    <a:pt x="246468" y="242900"/>
                  </a:moveTo>
                  <a:lnTo>
                    <a:pt x="242900" y="203644"/>
                  </a:lnTo>
                  <a:lnTo>
                    <a:pt x="18529" y="224053"/>
                  </a:lnTo>
                  <a:lnTo>
                    <a:pt x="22098" y="263309"/>
                  </a:lnTo>
                  <a:lnTo>
                    <a:pt x="246468" y="242900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2665299" y="5644648"/>
            <a:ext cx="431165" cy="955675"/>
            <a:chOff x="12665299" y="5644648"/>
            <a:chExt cx="431165" cy="955675"/>
          </a:xfrm>
        </p:grpSpPr>
        <p:sp>
          <p:nvSpPr>
            <p:cNvPr id="13" name="object 13"/>
            <p:cNvSpPr/>
            <p:nvPr/>
          </p:nvSpPr>
          <p:spPr>
            <a:xfrm>
              <a:off x="12780495" y="6507689"/>
              <a:ext cx="218380" cy="9262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65291" y="5652921"/>
              <a:ext cx="339090" cy="909319"/>
            </a:xfrm>
            <a:custGeom>
              <a:avLst/>
              <a:gdLst/>
              <a:ahLst/>
              <a:cxnLst/>
              <a:rect l="l" t="t" r="r" b="b"/>
              <a:pathLst>
                <a:path w="339090" h="909320">
                  <a:moveTo>
                    <a:pt x="338505" y="68465"/>
                  </a:moveTo>
                  <a:lnTo>
                    <a:pt x="330098" y="27787"/>
                  </a:lnTo>
                  <a:lnTo>
                    <a:pt x="295402" y="4978"/>
                  </a:lnTo>
                  <a:lnTo>
                    <a:pt x="269328" y="0"/>
                  </a:lnTo>
                  <a:lnTo>
                    <a:pt x="247789" y="241"/>
                  </a:lnTo>
                  <a:lnTo>
                    <a:pt x="228650" y="8432"/>
                  </a:lnTo>
                  <a:lnTo>
                    <a:pt x="213982" y="23190"/>
                  </a:lnTo>
                  <a:lnTo>
                    <a:pt x="205828" y="43141"/>
                  </a:lnTo>
                  <a:lnTo>
                    <a:pt x="23139" y="579793"/>
                  </a:lnTo>
                  <a:lnTo>
                    <a:pt x="182600" y="610235"/>
                  </a:lnTo>
                  <a:lnTo>
                    <a:pt x="20574" y="579310"/>
                  </a:lnTo>
                  <a:lnTo>
                    <a:pt x="20523" y="579818"/>
                  </a:lnTo>
                  <a:lnTo>
                    <a:pt x="9105" y="608977"/>
                  </a:lnTo>
                  <a:lnTo>
                    <a:pt x="1739" y="644931"/>
                  </a:lnTo>
                  <a:lnTo>
                    <a:pt x="0" y="686168"/>
                  </a:lnTo>
                  <a:lnTo>
                    <a:pt x="5613" y="730885"/>
                  </a:lnTo>
                  <a:lnTo>
                    <a:pt x="20269" y="777303"/>
                  </a:lnTo>
                  <a:lnTo>
                    <a:pt x="45720" y="823658"/>
                  </a:lnTo>
                  <a:lnTo>
                    <a:pt x="83667" y="868146"/>
                  </a:lnTo>
                  <a:lnTo>
                    <a:pt x="135826" y="909002"/>
                  </a:lnTo>
                  <a:lnTo>
                    <a:pt x="130492" y="863117"/>
                  </a:lnTo>
                  <a:lnTo>
                    <a:pt x="132918" y="828141"/>
                  </a:lnTo>
                  <a:lnTo>
                    <a:pt x="156057" y="782866"/>
                  </a:lnTo>
                  <a:lnTo>
                    <a:pt x="195160" y="757034"/>
                  </a:lnTo>
                  <a:lnTo>
                    <a:pt x="217551" y="746366"/>
                  </a:lnTo>
                  <a:lnTo>
                    <a:pt x="240157" y="734517"/>
                  </a:lnTo>
                  <a:lnTo>
                    <a:pt x="280962" y="699173"/>
                  </a:lnTo>
                  <a:lnTo>
                    <a:pt x="307568" y="634606"/>
                  </a:lnTo>
                  <a:lnTo>
                    <a:pt x="307606" y="634098"/>
                  </a:lnTo>
                  <a:lnTo>
                    <a:pt x="310718" y="634682"/>
                  </a:lnTo>
                  <a:lnTo>
                    <a:pt x="338505" y="68465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58792" y="5666333"/>
              <a:ext cx="315595" cy="635000"/>
            </a:xfrm>
            <a:custGeom>
              <a:avLst/>
              <a:gdLst/>
              <a:ahLst/>
              <a:cxnLst/>
              <a:rect l="l" t="t" r="r" b="b"/>
              <a:pathLst>
                <a:path w="315594" h="635000">
                  <a:moveTo>
                    <a:pt x="101465" y="599170"/>
                  </a:moveTo>
                  <a:lnTo>
                    <a:pt x="287588" y="634692"/>
                  </a:lnTo>
                  <a:lnTo>
                    <a:pt x="315377" y="68472"/>
                  </a:lnTo>
                  <a:lnTo>
                    <a:pt x="315149" y="46923"/>
                  </a:lnTo>
                  <a:lnTo>
                    <a:pt x="306960" y="27791"/>
                  </a:lnTo>
                  <a:lnTo>
                    <a:pt x="292192" y="13123"/>
                  </a:lnTo>
                  <a:lnTo>
                    <a:pt x="272227" y="4966"/>
                  </a:lnTo>
                  <a:lnTo>
                    <a:pt x="246202" y="0"/>
                  </a:lnTo>
                  <a:lnTo>
                    <a:pt x="224636" y="230"/>
                  </a:lnTo>
                  <a:lnTo>
                    <a:pt x="205504" y="8428"/>
                  </a:lnTo>
                  <a:lnTo>
                    <a:pt x="190845" y="23199"/>
                  </a:lnTo>
                  <a:lnTo>
                    <a:pt x="182697" y="43149"/>
                  </a:lnTo>
                  <a:lnTo>
                    <a:pt x="0" y="579805"/>
                  </a:lnTo>
                  <a:lnTo>
                    <a:pt x="101465" y="59917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910361" y="5644648"/>
              <a:ext cx="185492" cy="1411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738226" y="6246138"/>
              <a:ext cx="307975" cy="330200"/>
            </a:xfrm>
            <a:custGeom>
              <a:avLst/>
              <a:gdLst/>
              <a:ahLst/>
              <a:cxnLst/>
              <a:rect l="l" t="t" r="r" b="b"/>
              <a:pathLst>
                <a:path w="307975" h="330200">
                  <a:moveTo>
                    <a:pt x="20565" y="0"/>
                  </a:moveTo>
                  <a:lnTo>
                    <a:pt x="20521" y="232"/>
                  </a:lnTo>
                  <a:lnTo>
                    <a:pt x="20546" y="518"/>
                  </a:lnTo>
                  <a:lnTo>
                    <a:pt x="20417" y="774"/>
                  </a:lnTo>
                  <a:lnTo>
                    <a:pt x="9125" y="29675"/>
                  </a:lnTo>
                  <a:lnTo>
                    <a:pt x="1747" y="65630"/>
                  </a:lnTo>
                  <a:lnTo>
                    <a:pt x="0" y="106857"/>
                  </a:lnTo>
                  <a:lnTo>
                    <a:pt x="5600" y="151574"/>
                  </a:lnTo>
                  <a:lnTo>
                    <a:pt x="20264" y="197999"/>
                  </a:lnTo>
                  <a:lnTo>
                    <a:pt x="45710" y="244349"/>
                  </a:lnTo>
                  <a:lnTo>
                    <a:pt x="83654" y="288843"/>
                  </a:lnTo>
                  <a:lnTo>
                    <a:pt x="135814" y="329696"/>
                  </a:lnTo>
                  <a:lnTo>
                    <a:pt x="130478" y="283811"/>
                  </a:lnTo>
                  <a:lnTo>
                    <a:pt x="132911" y="248838"/>
                  </a:lnTo>
                  <a:lnTo>
                    <a:pt x="156049" y="203559"/>
                  </a:lnTo>
                  <a:lnTo>
                    <a:pt x="195152" y="177726"/>
                  </a:lnTo>
                  <a:lnTo>
                    <a:pt x="217542" y="167061"/>
                  </a:lnTo>
                  <a:lnTo>
                    <a:pt x="240145" y="155206"/>
                  </a:lnTo>
                  <a:lnTo>
                    <a:pt x="280953" y="119863"/>
                  </a:lnTo>
                  <a:lnTo>
                    <a:pt x="307502" y="55565"/>
                  </a:lnTo>
                  <a:lnTo>
                    <a:pt x="307650" y="54790"/>
                  </a:lnTo>
                  <a:lnTo>
                    <a:pt x="20565" y="0"/>
                  </a:lnTo>
                </a:path>
              </a:pathLst>
            </a:custGeom>
            <a:ln w="43368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824048" y="6021243"/>
              <a:ext cx="231140" cy="85725"/>
            </a:xfrm>
            <a:custGeom>
              <a:avLst/>
              <a:gdLst/>
              <a:ahLst/>
              <a:cxnLst/>
              <a:rect l="l" t="t" r="r" b="b"/>
              <a:pathLst>
                <a:path w="231140" h="85725">
                  <a:moveTo>
                    <a:pt x="231005" y="42536"/>
                  </a:moveTo>
                  <a:lnTo>
                    <a:pt x="8130" y="0"/>
                  </a:lnTo>
                  <a:lnTo>
                    <a:pt x="0" y="42600"/>
                  </a:lnTo>
                  <a:lnTo>
                    <a:pt x="222875" y="85136"/>
                  </a:lnTo>
                  <a:lnTo>
                    <a:pt x="231005" y="42536"/>
                  </a:lnTo>
                  <a:close/>
                </a:path>
              </a:pathLst>
            </a:custGeom>
            <a:solidFill>
              <a:srgbClr val="282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984691" y="3778236"/>
            <a:ext cx="777875" cy="976630"/>
            <a:chOff x="14984691" y="3778236"/>
            <a:chExt cx="777875" cy="976630"/>
          </a:xfrm>
        </p:grpSpPr>
        <p:sp>
          <p:nvSpPr>
            <p:cNvPr id="20" name="object 20"/>
            <p:cNvSpPr/>
            <p:nvPr/>
          </p:nvSpPr>
          <p:spPr>
            <a:xfrm>
              <a:off x="14984679" y="3790441"/>
              <a:ext cx="692150" cy="932815"/>
            </a:xfrm>
            <a:custGeom>
              <a:avLst/>
              <a:gdLst/>
              <a:ahLst/>
              <a:cxnLst/>
              <a:rect l="l" t="t" r="r" b="b"/>
              <a:pathLst>
                <a:path w="692150" h="932814">
                  <a:moveTo>
                    <a:pt x="691857" y="778383"/>
                  </a:moveTo>
                  <a:lnTo>
                    <a:pt x="684060" y="732510"/>
                  </a:lnTo>
                  <a:lnTo>
                    <a:pt x="662508" y="690765"/>
                  </a:lnTo>
                  <a:lnTo>
                    <a:pt x="627786" y="656640"/>
                  </a:lnTo>
                  <a:lnTo>
                    <a:pt x="592582" y="638048"/>
                  </a:lnTo>
                  <a:lnTo>
                    <a:pt x="555066" y="629399"/>
                  </a:lnTo>
                  <a:lnTo>
                    <a:pt x="517105" y="630402"/>
                  </a:lnTo>
                  <a:lnTo>
                    <a:pt x="480580" y="640702"/>
                  </a:lnTo>
                  <a:lnTo>
                    <a:pt x="452780" y="513232"/>
                  </a:lnTo>
                  <a:lnTo>
                    <a:pt x="406577" y="523303"/>
                  </a:lnTo>
                  <a:lnTo>
                    <a:pt x="370560" y="502805"/>
                  </a:lnTo>
                  <a:lnTo>
                    <a:pt x="376936" y="505650"/>
                  </a:lnTo>
                  <a:lnTo>
                    <a:pt x="410641" y="506564"/>
                  </a:lnTo>
                  <a:lnTo>
                    <a:pt x="442036" y="494296"/>
                  </a:lnTo>
                  <a:lnTo>
                    <a:pt x="465480" y="471741"/>
                  </a:lnTo>
                  <a:lnTo>
                    <a:pt x="478764" y="442036"/>
                  </a:lnTo>
                  <a:lnTo>
                    <a:pt x="479666" y="408343"/>
                  </a:lnTo>
                  <a:lnTo>
                    <a:pt x="479450" y="407060"/>
                  </a:lnTo>
                  <a:lnTo>
                    <a:pt x="486968" y="412343"/>
                  </a:lnTo>
                  <a:lnTo>
                    <a:pt x="557428" y="288378"/>
                  </a:lnTo>
                  <a:lnTo>
                    <a:pt x="570560" y="265163"/>
                  </a:lnTo>
                  <a:lnTo>
                    <a:pt x="612165" y="155409"/>
                  </a:lnTo>
                  <a:lnTo>
                    <a:pt x="607555" y="84391"/>
                  </a:lnTo>
                  <a:lnTo>
                    <a:pt x="584454" y="46151"/>
                  </a:lnTo>
                  <a:lnTo>
                    <a:pt x="570598" y="34734"/>
                  </a:lnTo>
                  <a:lnTo>
                    <a:pt x="411022" y="317271"/>
                  </a:lnTo>
                  <a:lnTo>
                    <a:pt x="343039" y="0"/>
                  </a:lnTo>
                  <a:lnTo>
                    <a:pt x="279717" y="16751"/>
                  </a:lnTo>
                  <a:lnTo>
                    <a:pt x="251447" y="45250"/>
                  </a:lnTo>
                  <a:lnTo>
                    <a:pt x="251802" y="106108"/>
                  </a:lnTo>
                  <a:lnTo>
                    <a:pt x="274332" y="219951"/>
                  </a:lnTo>
                  <a:lnTo>
                    <a:pt x="310210" y="385368"/>
                  </a:lnTo>
                  <a:lnTo>
                    <a:pt x="323799" y="378434"/>
                  </a:lnTo>
                  <a:lnTo>
                    <a:pt x="317068" y="391845"/>
                  </a:lnTo>
                  <a:lnTo>
                    <a:pt x="312775" y="406374"/>
                  </a:lnTo>
                  <a:lnTo>
                    <a:pt x="311162" y="421690"/>
                  </a:lnTo>
                  <a:lnTo>
                    <a:pt x="312432" y="437502"/>
                  </a:lnTo>
                  <a:lnTo>
                    <a:pt x="324675" y="468896"/>
                  </a:lnTo>
                  <a:lnTo>
                    <a:pt x="347230" y="492353"/>
                  </a:lnTo>
                  <a:lnTo>
                    <a:pt x="365213" y="500405"/>
                  </a:lnTo>
                  <a:lnTo>
                    <a:pt x="283819" y="645680"/>
                  </a:lnTo>
                  <a:lnTo>
                    <a:pt x="250901" y="605980"/>
                  </a:lnTo>
                  <a:lnTo>
                    <a:pt x="207416" y="579907"/>
                  </a:lnTo>
                  <a:lnTo>
                    <a:pt x="157467" y="569506"/>
                  </a:lnTo>
                  <a:lnTo>
                    <a:pt x="105105" y="576859"/>
                  </a:lnTo>
                  <a:lnTo>
                    <a:pt x="61798" y="599071"/>
                  </a:lnTo>
                  <a:lnTo>
                    <a:pt x="28778" y="632485"/>
                  </a:lnTo>
                  <a:lnTo>
                    <a:pt x="7645" y="673950"/>
                  </a:lnTo>
                  <a:lnTo>
                    <a:pt x="0" y="720293"/>
                  </a:lnTo>
                  <a:lnTo>
                    <a:pt x="7480" y="768388"/>
                  </a:lnTo>
                  <a:lnTo>
                    <a:pt x="29692" y="811682"/>
                  </a:lnTo>
                  <a:lnTo>
                    <a:pt x="63106" y="844702"/>
                  </a:lnTo>
                  <a:lnTo>
                    <a:pt x="104559" y="865835"/>
                  </a:lnTo>
                  <a:lnTo>
                    <a:pt x="150888" y="873467"/>
                  </a:lnTo>
                  <a:lnTo>
                    <a:pt x="198958" y="866000"/>
                  </a:lnTo>
                  <a:lnTo>
                    <a:pt x="240093" y="845350"/>
                  </a:lnTo>
                  <a:lnTo>
                    <a:pt x="272148" y="814565"/>
                  </a:lnTo>
                  <a:lnTo>
                    <a:pt x="293763" y="776300"/>
                  </a:lnTo>
                  <a:lnTo>
                    <a:pt x="303606" y="733196"/>
                  </a:lnTo>
                  <a:lnTo>
                    <a:pt x="401256" y="558952"/>
                  </a:lnTo>
                  <a:lnTo>
                    <a:pt x="427355" y="678497"/>
                  </a:lnTo>
                  <a:lnTo>
                    <a:pt x="423303" y="682955"/>
                  </a:lnTo>
                  <a:lnTo>
                    <a:pt x="419455" y="687679"/>
                  </a:lnTo>
                  <a:lnTo>
                    <a:pt x="415899" y="692696"/>
                  </a:lnTo>
                  <a:lnTo>
                    <a:pt x="394411" y="736358"/>
                  </a:lnTo>
                  <a:lnTo>
                    <a:pt x="387870" y="782878"/>
                  </a:lnTo>
                  <a:lnTo>
                    <a:pt x="395681" y="828751"/>
                  </a:lnTo>
                  <a:lnTo>
                    <a:pt x="417233" y="870496"/>
                  </a:lnTo>
                  <a:lnTo>
                    <a:pt x="451942" y="904621"/>
                  </a:lnTo>
                  <a:lnTo>
                    <a:pt x="495592" y="926084"/>
                  </a:lnTo>
                  <a:lnTo>
                    <a:pt x="542099" y="932611"/>
                  </a:lnTo>
                  <a:lnTo>
                    <a:pt x="587959" y="924814"/>
                  </a:lnTo>
                  <a:lnTo>
                    <a:pt x="629704" y="903274"/>
                  </a:lnTo>
                  <a:lnTo>
                    <a:pt x="663816" y="868565"/>
                  </a:lnTo>
                  <a:lnTo>
                    <a:pt x="685304" y="824903"/>
                  </a:lnTo>
                  <a:lnTo>
                    <a:pt x="691857" y="778383"/>
                  </a:lnTo>
                  <a:close/>
                </a:path>
              </a:pathLst>
            </a:custGeom>
            <a:solidFill>
              <a:srgbClr val="F7F4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048166" y="4369530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96582" y="105077"/>
                  </a:moveTo>
                  <a:lnTo>
                    <a:pt x="274365" y="61790"/>
                  </a:lnTo>
                  <a:lnTo>
                    <a:pt x="240953" y="28776"/>
                  </a:lnTo>
                  <a:lnTo>
                    <a:pt x="199497" y="7643"/>
                  </a:lnTo>
                  <a:lnTo>
                    <a:pt x="153149" y="0"/>
                  </a:lnTo>
                  <a:lnTo>
                    <a:pt x="105060" y="7455"/>
                  </a:lnTo>
                  <a:lnTo>
                    <a:pt x="61758" y="29669"/>
                  </a:lnTo>
                  <a:lnTo>
                    <a:pt x="28744" y="63081"/>
                  </a:lnTo>
                  <a:lnTo>
                    <a:pt x="7623" y="104539"/>
                  </a:lnTo>
                  <a:lnTo>
                    <a:pt x="0" y="150890"/>
                  </a:lnTo>
                  <a:lnTo>
                    <a:pt x="7478" y="198982"/>
                  </a:lnTo>
                  <a:lnTo>
                    <a:pt x="29676" y="242283"/>
                  </a:lnTo>
                  <a:lnTo>
                    <a:pt x="63083" y="275302"/>
                  </a:lnTo>
                  <a:lnTo>
                    <a:pt x="104540" y="296431"/>
                  </a:lnTo>
                  <a:lnTo>
                    <a:pt x="150885" y="304066"/>
                  </a:lnTo>
                  <a:lnTo>
                    <a:pt x="198959" y="296598"/>
                  </a:lnTo>
                  <a:lnTo>
                    <a:pt x="242266" y="274385"/>
                  </a:lnTo>
                  <a:lnTo>
                    <a:pt x="275289" y="240974"/>
                  </a:lnTo>
                  <a:lnTo>
                    <a:pt x="296422" y="199518"/>
                  </a:lnTo>
                  <a:lnTo>
                    <a:pt x="304056" y="153168"/>
                  </a:lnTo>
                  <a:lnTo>
                    <a:pt x="296582" y="105077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09126" y="3835032"/>
              <a:ext cx="352425" cy="703580"/>
            </a:xfrm>
            <a:custGeom>
              <a:avLst/>
              <a:gdLst/>
              <a:ahLst/>
              <a:cxnLst/>
              <a:rect l="l" t="t" r="r" b="b"/>
              <a:pathLst>
                <a:path w="352425" h="703579">
                  <a:moveTo>
                    <a:pt x="227110" y="377606"/>
                  </a:moveTo>
                  <a:lnTo>
                    <a:pt x="263596" y="313437"/>
                  </a:lnTo>
                  <a:lnTo>
                    <a:pt x="284461" y="276715"/>
                  </a:lnTo>
                  <a:lnTo>
                    <a:pt x="310663" y="230422"/>
                  </a:lnTo>
                  <a:lnTo>
                    <a:pt x="352274" y="120665"/>
                  </a:lnTo>
                  <a:lnTo>
                    <a:pt x="347682" y="49652"/>
                  </a:lnTo>
                  <a:lnTo>
                    <a:pt x="324601" y="11419"/>
                  </a:lnTo>
                  <a:lnTo>
                    <a:pt x="310748" y="0"/>
                  </a:lnTo>
                  <a:lnTo>
                    <a:pt x="143488" y="296170"/>
                  </a:lnTo>
                </a:path>
                <a:path w="352425" h="703579">
                  <a:moveTo>
                    <a:pt x="227110" y="377606"/>
                  </a:moveTo>
                  <a:lnTo>
                    <a:pt x="310663" y="230422"/>
                  </a:lnTo>
                </a:path>
                <a:path w="352425" h="703579">
                  <a:moveTo>
                    <a:pt x="42306" y="703143"/>
                  </a:moveTo>
                  <a:lnTo>
                    <a:pt x="100952" y="599818"/>
                  </a:lnTo>
                </a:path>
                <a:path w="352425" h="703579">
                  <a:moveTo>
                    <a:pt x="0" y="549809"/>
                  </a:moveTo>
                  <a:lnTo>
                    <a:pt x="65251" y="4348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436037" y="4428783"/>
              <a:ext cx="304165" cy="304165"/>
            </a:xfrm>
            <a:custGeom>
              <a:avLst/>
              <a:gdLst/>
              <a:ahLst/>
              <a:cxnLst/>
              <a:rect l="l" t="t" r="r" b="b"/>
              <a:pathLst>
                <a:path w="304165" h="304164">
                  <a:moveTo>
                    <a:pt x="28024" y="64036"/>
                  </a:moveTo>
                  <a:lnTo>
                    <a:pt x="62127" y="29346"/>
                  </a:lnTo>
                  <a:lnTo>
                    <a:pt x="103863" y="7802"/>
                  </a:lnTo>
                  <a:lnTo>
                    <a:pt x="149736" y="0"/>
                  </a:lnTo>
                  <a:lnTo>
                    <a:pt x="196250" y="6531"/>
                  </a:lnTo>
                  <a:lnTo>
                    <a:pt x="239908" y="27990"/>
                  </a:lnTo>
                  <a:lnTo>
                    <a:pt x="274612" y="62111"/>
                  </a:lnTo>
                  <a:lnTo>
                    <a:pt x="296157" y="103851"/>
                  </a:lnTo>
                  <a:lnTo>
                    <a:pt x="303954" y="149724"/>
                  </a:lnTo>
                  <a:lnTo>
                    <a:pt x="297414" y="196240"/>
                  </a:lnTo>
                  <a:lnTo>
                    <a:pt x="275949" y="239914"/>
                  </a:lnTo>
                  <a:lnTo>
                    <a:pt x="241827" y="274619"/>
                  </a:lnTo>
                  <a:lnTo>
                    <a:pt x="200087" y="296167"/>
                  </a:lnTo>
                  <a:lnTo>
                    <a:pt x="154214" y="303966"/>
                  </a:lnTo>
                  <a:lnTo>
                    <a:pt x="107698" y="297426"/>
                  </a:lnTo>
                  <a:lnTo>
                    <a:pt x="64025" y="275954"/>
                  </a:lnTo>
                  <a:lnTo>
                    <a:pt x="29337" y="241836"/>
                  </a:lnTo>
                  <a:lnTo>
                    <a:pt x="7796" y="200096"/>
                  </a:lnTo>
                  <a:lnTo>
                    <a:pt x="0" y="154224"/>
                  </a:lnTo>
                  <a:lnTo>
                    <a:pt x="6543" y="107708"/>
                  </a:lnTo>
                  <a:lnTo>
                    <a:pt x="28024" y="64036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16618" y="3800289"/>
              <a:ext cx="147320" cy="751205"/>
            </a:xfrm>
            <a:custGeom>
              <a:avLst/>
              <a:gdLst/>
              <a:ahLst/>
              <a:cxnLst/>
              <a:rect l="l" t="t" r="r" b="b"/>
              <a:pathLst>
                <a:path w="147319" h="751204">
                  <a:moveTo>
                    <a:pt x="42828" y="385363"/>
                  </a:moveTo>
                  <a:lnTo>
                    <a:pt x="27124" y="313227"/>
                  </a:lnTo>
                  <a:lnTo>
                    <a:pt x="18157" y="271952"/>
                  </a:lnTo>
                  <a:lnTo>
                    <a:pt x="6989" y="219955"/>
                  </a:lnTo>
                  <a:lnTo>
                    <a:pt x="0" y="102780"/>
                  </a:lnTo>
                  <a:lnTo>
                    <a:pt x="25570" y="36371"/>
                  </a:lnTo>
                  <a:lnTo>
                    <a:pt x="59015" y="6765"/>
                  </a:lnTo>
                  <a:lnTo>
                    <a:pt x="75649" y="0"/>
                  </a:lnTo>
                  <a:lnTo>
                    <a:pt x="146838" y="332161"/>
                  </a:lnTo>
                </a:path>
                <a:path w="147319" h="751204">
                  <a:moveTo>
                    <a:pt x="44566" y="393376"/>
                  </a:moveTo>
                  <a:lnTo>
                    <a:pt x="6989" y="219955"/>
                  </a:lnTo>
                </a:path>
                <a:path w="147319" h="751204">
                  <a:moveTo>
                    <a:pt x="122059" y="751202"/>
                  </a:moveTo>
                  <a:lnTo>
                    <a:pt x="63405" y="480419"/>
                  </a:lnTo>
                </a:path>
              </a:pathLst>
            </a:custGeom>
            <a:ln w="44107">
              <a:solidFill>
                <a:srgbClr val="2820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339616" y="4117570"/>
              <a:ext cx="211335" cy="3222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114187" y="4435569"/>
              <a:ext cx="172016" cy="17198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502009" y="4494767"/>
              <a:ext cx="171982" cy="1719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10950209" y="2100421"/>
            <a:ext cx="490220" cy="499109"/>
          </a:xfrm>
          <a:custGeom>
            <a:avLst/>
            <a:gdLst/>
            <a:ahLst/>
            <a:cxnLst/>
            <a:rect l="l" t="t" r="r" b="b"/>
            <a:pathLst>
              <a:path w="490220" h="499110">
                <a:moveTo>
                  <a:pt x="30081" y="280984"/>
                </a:moveTo>
                <a:lnTo>
                  <a:pt x="1218" y="255611"/>
                </a:lnTo>
                <a:lnTo>
                  <a:pt x="0" y="246692"/>
                </a:lnTo>
                <a:lnTo>
                  <a:pt x="3365" y="221174"/>
                </a:lnTo>
                <a:lnTo>
                  <a:pt x="14201" y="170488"/>
                </a:lnTo>
                <a:lnTo>
                  <a:pt x="36597" y="118595"/>
                </a:lnTo>
                <a:lnTo>
                  <a:pt x="71591" y="67396"/>
                </a:lnTo>
                <a:lnTo>
                  <a:pt x="123655" y="36096"/>
                </a:lnTo>
                <a:lnTo>
                  <a:pt x="177436" y="13171"/>
                </a:lnTo>
                <a:lnTo>
                  <a:pt x="222744" y="0"/>
                </a:lnTo>
                <a:lnTo>
                  <a:pt x="239816" y="3663"/>
                </a:lnTo>
                <a:lnTo>
                  <a:pt x="256479" y="12658"/>
                </a:lnTo>
                <a:lnTo>
                  <a:pt x="273199" y="25687"/>
                </a:lnTo>
                <a:lnTo>
                  <a:pt x="261983" y="33364"/>
                </a:lnTo>
                <a:lnTo>
                  <a:pt x="251407" y="40742"/>
                </a:lnTo>
                <a:lnTo>
                  <a:pt x="215795" y="60453"/>
                </a:lnTo>
                <a:lnTo>
                  <a:pt x="170743" y="78534"/>
                </a:lnTo>
                <a:lnTo>
                  <a:pt x="131762" y="98170"/>
                </a:lnTo>
                <a:lnTo>
                  <a:pt x="102709" y="125987"/>
                </a:lnTo>
                <a:lnTo>
                  <a:pt x="81985" y="160841"/>
                </a:lnTo>
                <a:lnTo>
                  <a:pt x="67992" y="201589"/>
                </a:lnTo>
                <a:lnTo>
                  <a:pt x="63780" y="215884"/>
                </a:lnTo>
                <a:lnTo>
                  <a:pt x="58900" y="229979"/>
                </a:lnTo>
                <a:lnTo>
                  <a:pt x="53826" y="244000"/>
                </a:lnTo>
                <a:lnTo>
                  <a:pt x="49030" y="258074"/>
                </a:lnTo>
                <a:lnTo>
                  <a:pt x="44493" y="268429"/>
                </a:lnTo>
                <a:lnTo>
                  <a:pt x="38155" y="276645"/>
                </a:lnTo>
                <a:lnTo>
                  <a:pt x="30081" y="280984"/>
                </a:lnTo>
                <a:close/>
              </a:path>
              <a:path w="490220" h="499110">
                <a:moveTo>
                  <a:pt x="176888" y="498570"/>
                </a:moveTo>
                <a:lnTo>
                  <a:pt x="142299" y="476044"/>
                </a:lnTo>
                <a:lnTo>
                  <a:pt x="126670" y="396438"/>
                </a:lnTo>
                <a:lnTo>
                  <a:pt x="127054" y="347890"/>
                </a:lnTo>
                <a:lnTo>
                  <a:pt x="135809" y="300239"/>
                </a:lnTo>
                <a:lnTo>
                  <a:pt x="154919" y="253617"/>
                </a:lnTo>
                <a:lnTo>
                  <a:pt x="181703" y="214013"/>
                </a:lnTo>
                <a:lnTo>
                  <a:pt x="214409" y="181266"/>
                </a:lnTo>
                <a:lnTo>
                  <a:pt x="251937" y="154471"/>
                </a:lnTo>
                <a:lnTo>
                  <a:pt x="293190" y="132727"/>
                </a:lnTo>
                <a:lnTo>
                  <a:pt x="350355" y="112809"/>
                </a:lnTo>
                <a:lnTo>
                  <a:pt x="409844" y="98775"/>
                </a:lnTo>
                <a:lnTo>
                  <a:pt x="429761" y="97156"/>
                </a:lnTo>
                <a:lnTo>
                  <a:pt x="448521" y="100956"/>
                </a:lnTo>
                <a:lnTo>
                  <a:pt x="466028" y="109511"/>
                </a:lnTo>
                <a:lnTo>
                  <a:pt x="482185" y="122160"/>
                </a:lnTo>
                <a:lnTo>
                  <a:pt x="487585" y="128859"/>
                </a:lnTo>
                <a:lnTo>
                  <a:pt x="490156" y="139848"/>
                </a:lnTo>
                <a:lnTo>
                  <a:pt x="488094" y="145147"/>
                </a:lnTo>
                <a:lnTo>
                  <a:pt x="446111" y="169120"/>
                </a:lnTo>
                <a:lnTo>
                  <a:pt x="404098" y="183862"/>
                </a:lnTo>
                <a:lnTo>
                  <a:pt x="343853" y="203260"/>
                </a:lnTo>
                <a:lnTo>
                  <a:pt x="313988" y="213553"/>
                </a:lnTo>
                <a:lnTo>
                  <a:pt x="278935" y="232637"/>
                </a:lnTo>
                <a:lnTo>
                  <a:pt x="234109" y="291909"/>
                </a:lnTo>
                <a:lnTo>
                  <a:pt x="222074" y="328996"/>
                </a:lnTo>
                <a:lnTo>
                  <a:pt x="211137" y="391300"/>
                </a:lnTo>
                <a:lnTo>
                  <a:pt x="203433" y="454276"/>
                </a:lnTo>
                <a:lnTo>
                  <a:pt x="201861" y="468985"/>
                </a:lnTo>
                <a:lnTo>
                  <a:pt x="198796" y="482496"/>
                </a:lnTo>
                <a:lnTo>
                  <a:pt x="191414" y="492970"/>
                </a:lnTo>
                <a:lnTo>
                  <a:pt x="176888" y="4985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157225" y="6661186"/>
            <a:ext cx="370840" cy="409575"/>
          </a:xfrm>
          <a:custGeom>
            <a:avLst/>
            <a:gdLst/>
            <a:ahLst/>
            <a:cxnLst/>
            <a:rect l="l" t="t" r="r" b="b"/>
            <a:pathLst>
              <a:path w="370840" h="409575">
                <a:moveTo>
                  <a:pt x="329503" y="135437"/>
                </a:moveTo>
                <a:lnTo>
                  <a:pt x="366133" y="175451"/>
                </a:lnTo>
                <a:lnTo>
                  <a:pt x="370501" y="218253"/>
                </a:lnTo>
                <a:lnTo>
                  <a:pt x="369372" y="239428"/>
                </a:lnTo>
                <a:lnTo>
                  <a:pt x="360631" y="290578"/>
                </a:lnTo>
                <a:lnTo>
                  <a:pt x="335572" y="336181"/>
                </a:lnTo>
                <a:lnTo>
                  <a:pt x="299500" y="369627"/>
                </a:lnTo>
                <a:lnTo>
                  <a:pt x="261598" y="400818"/>
                </a:lnTo>
                <a:lnTo>
                  <a:pt x="233516" y="409570"/>
                </a:lnTo>
                <a:lnTo>
                  <a:pt x="217930" y="406910"/>
                </a:lnTo>
                <a:lnTo>
                  <a:pt x="201265" y="401087"/>
                </a:lnTo>
                <a:lnTo>
                  <a:pt x="208233" y="392062"/>
                </a:lnTo>
                <a:lnTo>
                  <a:pt x="214768" y="383442"/>
                </a:lnTo>
                <a:lnTo>
                  <a:pt x="248232" y="349378"/>
                </a:lnTo>
                <a:lnTo>
                  <a:pt x="269350" y="332253"/>
                </a:lnTo>
                <a:lnTo>
                  <a:pt x="295374" y="306435"/>
                </a:lnTo>
                <a:lnTo>
                  <a:pt x="311390" y="276809"/>
                </a:lnTo>
                <a:lnTo>
                  <a:pt x="318963" y="243852"/>
                </a:lnTo>
                <a:lnTo>
                  <a:pt x="319660" y="208040"/>
                </a:lnTo>
                <a:lnTo>
                  <a:pt x="319349" y="195662"/>
                </a:lnTo>
                <a:lnTo>
                  <a:pt x="319622" y="183265"/>
                </a:lnTo>
                <a:lnTo>
                  <a:pt x="320069" y="170873"/>
                </a:lnTo>
                <a:lnTo>
                  <a:pt x="320280" y="158514"/>
                </a:lnTo>
                <a:lnTo>
                  <a:pt x="321239" y="149153"/>
                </a:lnTo>
                <a:lnTo>
                  <a:pt x="324182" y="140998"/>
                </a:lnTo>
                <a:lnTo>
                  <a:pt x="329503" y="135437"/>
                </a:lnTo>
                <a:close/>
              </a:path>
              <a:path w="370840" h="409575">
                <a:moveTo>
                  <a:pt x="156705" y="3039"/>
                </a:moveTo>
                <a:lnTo>
                  <a:pt x="198287" y="21109"/>
                </a:lnTo>
                <a:lnTo>
                  <a:pt x="222920" y="70148"/>
                </a:lnTo>
                <a:lnTo>
                  <a:pt x="235068" y="108490"/>
                </a:lnTo>
                <a:lnTo>
                  <a:pt x="240315" y="148348"/>
                </a:lnTo>
                <a:lnTo>
                  <a:pt x="237046" y="190145"/>
                </a:lnTo>
                <a:lnTo>
                  <a:pt x="225863" y="228452"/>
                </a:lnTo>
                <a:lnTo>
                  <a:pt x="208202" y="262932"/>
                </a:lnTo>
                <a:lnTo>
                  <a:pt x="185171" y="294003"/>
                </a:lnTo>
                <a:lnTo>
                  <a:pt x="157877" y="322085"/>
                </a:lnTo>
                <a:lnTo>
                  <a:pt x="117434" y="352955"/>
                </a:lnTo>
                <a:lnTo>
                  <a:pt x="73632" y="379806"/>
                </a:lnTo>
                <a:lnTo>
                  <a:pt x="42253" y="388361"/>
                </a:lnTo>
                <a:lnTo>
                  <a:pt x="26108" y="386271"/>
                </a:lnTo>
                <a:lnTo>
                  <a:pt x="10901" y="380919"/>
                </a:lnTo>
                <a:lnTo>
                  <a:pt x="0" y="363061"/>
                </a:lnTo>
                <a:lnTo>
                  <a:pt x="3589" y="357233"/>
                </a:lnTo>
                <a:lnTo>
                  <a:pt x="35152" y="327177"/>
                </a:lnTo>
                <a:lnTo>
                  <a:pt x="99413" y="279984"/>
                </a:lnTo>
                <a:lnTo>
                  <a:pt x="120570" y="263945"/>
                </a:lnTo>
                <a:lnTo>
                  <a:pt x="143607" y="239604"/>
                </a:lnTo>
                <a:lnTo>
                  <a:pt x="157691" y="211653"/>
                </a:lnTo>
                <a:lnTo>
                  <a:pt x="164122" y="181014"/>
                </a:lnTo>
                <a:lnTo>
                  <a:pt x="164199" y="148606"/>
                </a:lnTo>
                <a:lnTo>
                  <a:pt x="161221" y="122553"/>
                </a:lnTo>
                <a:lnTo>
                  <a:pt x="156931" y="96627"/>
                </a:lnTo>
                <a:lnTo>
                  <a:pt x="151955" y="70783"/>
                </a:lnTo>
                <a:lnTo>
                  <a:pt x="146916" y="44977"/>
                </a:lnTo>
                <a:lnTo>
                  <a:pt x="144395" y="32974"/>
                </a:lnTo>
                <a:lnTo>
                  <a:pt x="143371" y="21518"/>
                </a:lnTo>
                <a:lnTo>
                  <a:pt x="146567" y="11307"/>
                </a:lnTo>
                <a:lnTo>
                  <a:pt x="156705" y="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214035" y="3050043"/>
            <a:ext cx="290195" cy="281940"/>
          </a:xfrm>
          <a:custGeom>
            <a:avLst/>
            <a:gdLst/>
            <a:ahLst/>
            <a:cxnLst/>
            <a:rect l="l" t="t" r="r" b="b"/>
            <a:pathLst>
              <a:path w="290194" h="281939">
                <a:moveTo>
                  <a:pt x="124871" y="18386"/>
                </a:moveTo>
                <a:lnTo>
                  <a:pt x="125515" y="12764"/>
                </a:lnTo>
                <a:lnTo>
                  <a:pt x="128121" y="6995"/>
                </a:lnTo>
                <a:lnTo>
                  <a:pt x="138385" y="0"/>
                </a:lnTo>
                <a:lnTo>
                  <a:pt x="144479" y="630"/>
                </a:lnTo>
                <a:lnTo>
                  <a:pt x="188885" y="7796"/>
                </a:lnTo>
                <a:lnTo>
                  <a:pt x="235195" y="28522"/>
                </a:lnTo>
                <a:lnTo>
                  <a:pt x="268064" y="68988"/>
                </a:lnTo>
                <a:lnTo>
                  <a:pt x="288138" y="115228"/>
                </a:lnTo>
                <a:lnTo>
                  <a:pt x="290045" y="125512"/>
                </a:lnTo>
                <a:lnTo>
                  <a:pt x="288093" y="135380"/>
                </a:lnTo>
                <a:lnTo>
                  <a:pt x="283039" y="145084"/>
                </a:lnTo>
                <a:lnTo>
                  <a:pt x="275643" y="154873"/>
                </a:lnTo>
                <a:lnTo>
                  <a:pt x="271069" y="148522"/>
                </a:lnTo>
                <a:lnTo>
                  <a:pt x="266675" y="142536"/>
                </a:lnTo>
                <a:lnTo>
                  <a:pt x="247259" y="105313"/>
                </a:lnTo>
                <a:lnTo>
                  <a:pt x="243898" y="96633"/>
                </a:lnTo>
                <a:lnTo>
                  <a:pt x="232094" y="74469"/>
                </a:lnTo>
                <a:lnTo>
                  <a:pt x="215639" y="58123"/>
                </a:lnTo>
                <a:lnTo>
                  <a:pt x="195183" y="46661"/>
                </a:lnTo>
                <a:lnTo>
                  <a:pt x="171373" y="39148"/>
                </a:lnTo>
                <a:lnTo>
                  <a:pt x="163027" y="36913"/>
                </a:lnTo>
                <a:lnTo>
                  <a:pt x="154791" y="34292"/>
                </a:lnTo>
                <a:lnTo>
                  <a:pt x="146431" y="31506"/>
                </a:lnTo>
                <a:lnTo>
                  <a:pt x="138371" y="28984"/>
                </a:lnTo>
                <a:lnTo>
                  <a:pt x="132311" y="26510"/>
                </a:lnTo>
                <a:lnTo>
                  <a:pt x="127473" y="22973"/>
                </a:lnTo>
                <a:lnTo>
                  <a:pt x="124871" y="18386"/>
                </a:lnTo>
                <a:close/>
              </a:path>
              <a:path w="290194" h="281939">
                <a:moveTo>
                  <a:pt x="0" y="105696"/>
                </a:moveTo>
                <a:lnTo>
                  <a:pt x="58804" y="75465"/>
                </a:lnTo>
                <a:lnTo>
                  <a:pt x="87005" y="75047"/>
                </a:lnTo>
                <a:lnTo>
                  <a:pt x="114771" y="79456"/>
                </a:lnTo>
                <a:lnTo>
                  <a:pt x="165323" y="104721"/>
                </a:lnTo>
                <a:lnTo>
                  <a:pt x="200626" y="144337"/>
                </a:lnTo>
                <a:lnTo>
                  <a:pt x="220428" y="183766"/>
                </a:lnTo>
                <a:lnTo>
                  <a:pt x="234594" y="234436"/>
                </a:lnTo>
                <a:lnTo>
                  <a:pt x="235738" y="245872"/>
                </a:lnTo>
                <a:lnTo>
                  <a:pt x="233724" y="256713"/>
                </a:lnTo>
                <a:lnTo>
                  <a:pt x="228934" y="266896"/>
                </a:lnTo>
                <a:lnTo>
                  <a:pt x="221753" y="276356"/>
                </a:lnTo>
                <a:lnTo>
                  <a:pt x="219789" y="278505"/>
                </a:lnTo>
                <a:lnTo>
                  <a:pt x="208298" y="281439"/>
                </a:lnTo>
                <a:lnTo>
                  <a:pt x="204778" y="275952"/>
                </a:lnTo>
                <a:lnTo>
                  <a:pt x="185116" y="232251"/>
                </a:lnTo>
                <a:lnTo>
                  <a:pt x="173231" y="197852"/>
                </a:lnTo>
                <a:lnTo>
                  <a:pt x="166946" y="180808"/>
                </a:lnTo>
                <a:lnTo>
                  <a:pt x="139763" y="146147"/>
                </a:lnTo>
                <a:lnTo>
                  <a:pt x="98953" y="129456"/>
                </a:lnTo>
                <a:lnTo>
                  <a:pt x="44320" y="122160"/>
                </a:lnTo>
                <a:lnTo>
                  <a:pt x="17439" y="119672"/>
                </a:lnTo>
                <a:lnTo>
                  <a:pt x="9560" y="118087"/>
                </a:lnTo>
                <a:lnTo>
                  <a:pt x="3401" y="113978"/>
                </a:lnTo>
                <a:lnTo>
                  <a:pt x="0" y="105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" y="894881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9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5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7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90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8" y="1334192"/>
                </a:lnTo>
                <a:lnTo>
                  <a:pt x="79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1465250" y="282186"/>
            <a:ext cx="586930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495" dirty="0">
                <a:solidFill>
                  <a:srgbClr val="000000"/>
                </a:solidFill>
                <a:latin typeface="Arial"/>
                <a:cs typeface="Arial"/>
              </a:rPr>
              <a:t>ANADOLU</a:t>
            </a:r>
            <a:r>
              <a:rPr sz="6400" b="0" spc="-45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475" dirty="0">
                <a:solidFill>
                  <a:srgbClr val="000000"/>
                </a:solidFill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8578" y="2003949"/>
            <a:ext cx="8895080" cy="500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0" dirty="0">
                <a:latin typeface="Verdana"/>
                <a:cs typeface="Verdana"/>
              </a:rPr>
              <a:t>-Öğrenim </a:t>
            </a:r>
            <a:r>
              <a:rPr sz="3200" spc="-160" dirty="0">
                <a:latin typeface="Verdana"/>
                <a:cs typeface="Verdana"/>
              </a:rPr>
              <a:t>süreleri </a:t>
            </a:r>
            <a:r>
              <a:rPr sz="3200" spc="-114" dirty="0">
                <a:latin typeface="Verdana"/>
                <a:cs typeface="Verdana"/>
              </a:rPr>
              <a:t>4</a:t>
            </a:r>
            <a:r>
              <a:rPr sz="3200" spc="-580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yıldır.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3200" b="1" spc="-380" dirty="0">
                <a:latin typeface="Verdana"/>
                <a:cs typeface="Verdana"/>
              </a:rPr>
              <a:t>LİSEDE </a:t>
            </a:r>
            <a:r>
              <a:rPr sz="3200" b="1" spc="-310" dirty="0">
                <a:latin typeface="Verdana"/>
                <a:cs typeface="Verdana"/>
              </a:rPr>
              <a:t>BULUNABİLECEK</a:t>
            </a:r>
            <a:r>
              <a:rPr sz="3200" b="1" spc="-105" dirty="0">
                <a:latin typeface="Verdana"/>
                <a:cs typeface="Verdana"/>
              </a:rPr>
              <a:t> </a:t>
            </a:r>
            <a:r>
              <a:rPr sz="3200" b="1" spc="-254" dirty="0">
                <a:latin typeface="Verdana"/>
                <a:cs typeface="Verdana"/>
              </a:rPr>
              <a:t>ALANLAR;</a:t>
            </a:r>
            <a:endParaRPr sz="3200">
              <a:latin typeface="Verdana"/>
              <a:cs typeface="Verdana"/>
            </a:endParaRPr>
          </a:p>
          <a:p>
            <a:pPr marL="238125">
              <a:lnSpc>
                <a:spcPct val="100000"/>
              </a:lnSpc>
              <a:spcBef>
                <a:spcPts val="509"/>
              </a:spcBef>
            </a:pPr>
            <a:r>
              <a:rPr sz="3200" spc="-5" dirty="0">
                <a:latin typeface="Arial"/>
                <a:cs typeface="Arial"/>
              </a:rPr>
              <a:t>Sözel, Eşit Ağırlık,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Sayısal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5" dirty="0">
                <a:latin typeface="Arial"/>
                <a:cs typeface="Arial"/>
              </a:rPr>
              <a:t>-Alanlar seçilecek derslerle ve taleple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belirlenir.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25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</a:pPr>
            <a:r>
              <a:rPr sz="3200" spc="-254" dirty="0">
                <a:latin typeface="Verdana"/>
                <a:cs typeface="Verdana"/>
              </a:rPr>
              <a:t>-</a:t>
            </a:r>
            <a:r>
              <a:rPr sz="3200" b="1" spc="-254" dirty="0">
                <a:latin typeface="Verdana"/>
                <a:cs typeface="Verdana"/>
              </a:rPr>
              <a:t>Ayrıca </a:t>
            </a:r>
            <a:r>
              <a:rPr sz="3200" b="1" spc="-350" dirty="0">
                <a:latin typeface="Verdana"/>
                <a:cs typeface="Verdana"/>
              </a:rPr>
              <a:t>genel </a:t>
            </a:r>
            <a:r>
              <a:rPr sz="3200" b="1" spc="-345" dirty="0">
                <a:latin typeface="Verdana"/>
                <a:cs typeface="Verdana"/>
              </a:rPr>
              <a:t>liselerin </a:t>
            </a:r>
            <a:r>
              <a:rPr sz="3200" b="1" spc="-295" dirty="0">
                <a:latin typeface="Verdana"/>
                <a:cs typeface="Verdana"/>
              </a:rPr>
              <a:t>Anadolu </a:t>
            </a:r>
            <a:r>
              <a:rPr sz="3200" b="1" spc="-315" dirty="0">
                <a:latin typeface="Verdana"/>
                <a:cs typeface="Verdana"/>
              </a:rPr>
              <a:t>Lisesi </a:t>
            </a:r>
            <a:r>
              <a:rPr sz="3200" b="1" spc="-355" dirty="0">
                <a:latin typeface="Verdana"/>
                <a:cs typeface="Verdana"/>
              </a:rPr>
              <a:t>olduğunu  </a:t>
            </a:r>
            <a:r>
              <a:rPr sz="3200" b="1" spc="-365" dirty="0">
                <a:latin typeface="Verdana"/>
                <a:cs typeface="Verdana"/>
              </a:rPr>
              <a:t>unutmayalım.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3" y="9261788"/>
            <a:ext cx="18288635" cy="1022350"/>
          </a:xfrm>
          <a:custGeom>
            <a:avLst/>
            <a:gdLst/>
            <a:ahLst/>
            <a:cxnLst/>
            <a:rect l="l" t="t" r="r" b="b"/>
            <a:pathLst>
              <a:path w="18288635" h="1022350">
                <a:moveTo>
                  <a:pt x="0" y="1022152"/>
                </a:moveTo>
                <a:lnTo>
                  <a:pt x="533" y="105131"/>
                </a:lnTo>
                <a:lnTo>
                  <a:pt x="19813" y="93866"/>
                </a:lnTo>
                <a:lnTo>
                  <a:pt x="54990" y="71078"/>
                </a:lnTo>
                <a:lnTo>
                  <a:pt x="94743" y="48640"/>
                </a:lnTo>
                <a:lnTo>
                  <a:pt x="138829" y="26533"/>
                </a:lnTo>
                <a:lnTo>
                  <a:pt x="186039" y="17401"/>
                </a:lnTo>
                <a:lnTo>
                  <a:pt x="237095" y="8563"/>
                </a:lnTo>
                <a:lnTo>
                  <a:pt x="291754" y="0"/>
                </a:lnTo>
                <a:lnTo>
                  <a:pt x="1349903" y="80803"/>
                </a:lnTo>
                <a:lnTo>
                  <a:pt x="1401355" y="71995"/>
                </a:lnTo>
                <a:lnTo>
                  <a:pt x="1755462" y="99035"/>
                </a:lnTo>
                <a:lnTo>
                  <a:pt x="1857782" y="94112"/>
                </a:lnTo>
                <a:lnTo>
                  <a:pt x="2162122" y="117352"/>
                </a:lnTo>
                <a:lnTo>
                  <a:pt x="2264586" y="112440"/>
                </a:lnTo>
                <a:lnTo>
                  <a:pt x="2467576" y="127940"/>
                </a:lnTo>
                <a:lnTo>
                  <a:pt x="2620732" y="126899"/>
                </a:lnTo>
                <a:lnTo>
                  <a:pt x="2772824" y="138513"/>
                </a:lnTo>
                <a:lnTo>
                  <a:pt x="2976356" y="141318"/>
                </a:lnTo>
                <a:lnTo>
                  <a:pt x="3279507" y="164468"/>
                </a:lnTo>
                <a:lnTo>
                  <a:pt x="3330612" y="155633"/>
                </a:lnTo>
                <a:lnTo>
                  <a:pt x="3581302" y="174777"/>
                </a:lnTo>
                <a:lnTo>
                  <a:pt x="3632407" y="165942"/>
                </a:lnTo>
                <a:lnTo>
                  <a:pt x="3682545" y="169771"/>
                </a:lnTo>
                <a:lnTo>
                  <a:pt x="3884063" y="172423"/>
                </a:lnTo>
                <a:lnTo>
                  <a:pt x="4134753" y="191566"/>
                </a:lnTo>
                <a:lnTo>
                  <a:pt x="4185858" y="182731"/>
                </a:lnTo>
                <a:lnTo>
                  <a:pt x="5949124" y="317379"/>
                </a:lnTo>
                <a:lnTo>
                  <a:pt x="6000562" y="308570"/>
                </a:lnTo>
                <a:lnTo>
                  <a:pt x="6656351" y="358648"/>
                </a:lnTo>
                <a:lnTo>
                  <a:pt x="6707739" y="349835"/>
                </a:lnTo>
                <a:lnTo>
                  <a:pt x="7110997" y="380629"/>
                </a:lnTo>
                <a:lnTo>
                  <a:pt x="7162358" y="371814"/>
                </a:lnTo>
                <a:lnTo>
                  <a:pt x="7515045" y="398747"/>
                </a:lnTo>
                <a:lnTo>
                  <a:pt x="7616758" y="393777"/>
                </a:lnTo>
                <a:lnTo>
                  <a:pt x="7818223" y="409161"/>
                </a:lnTo>
                <a:lnTo>
                  <a:pt x="7919910" y="404189"/>
                </a:lnTo>
                <a:lnTo>
                  <a:pt x="8222026" y="427260"/>
                </a:lnTo>
                <a:lnTo>
                  <a:pt x="8323685" y="422286"/>
                </a:lnTo>
                <a:lnTo>
                  <a:pt x="8525052" y="437663"/>
                </a:lnTo>
                <a:lnTo>
                  <a:pt x="8626695" y="432687"/>
                </a:lnTo>
                <a:lnTo>
                  <a:pt x="8777699" y="444219"/>
                </a:lnTo>
                <a:lnTo>
                  <a:pt x="8929662" y="443086"/>
                </a:lnTo>
                <a:lnTo>
                  <a:pt x="9130977" y="458459"/>
                </a:lnTo>
                <a:lnTo>
                  <a:pt x="9433900" y="468854"/>
                </a:lnTo>
                <a:lnTo>
                  <a:pt x="9737778" y="466585"/>
                </a:lnTo>
                <a:lnTo>
                  <a:pt x="9939992" y="482027"/>
                </a:lnTo>
                <a:lnTo>
                  <a:pt x="9991512" y="473224"/>
                </a:lnTo>
                <a:lnTo>
                  <a:pt x="10193727" y="488666"/>
                </a:lnTo>
                <a:lnTo>
                  <a:pt x="10245247" y="479863"/>
                </a:lnTo>
                <a:lnTo>
                  <a:pt x="10346355" y="487584"/>
                </a:lnTo>
                <a:lnTo>
                  <a:pt x="10397875" y="478781"/>
                </a:lnTo>
                <a:lnTo>
                  <a:pt x="10498982" y="486502"/>
                </a:lnTo>
                <a:lnTo>
                  <a:pt x="10550503" y="477699"/>
                </a:lnTo>
                <a:lnTo>
                  <a:pt x="10651610" y="485420"/>
                </a:lnTo>
                <a:lnTo>
                  <a:pt x="10703131" y="476617"/>
                </a:lnTo>
                <a:lnTo>
                  <a:pt x="10804238" y="484338"/>
                </a:lnTo>
                <a:lnTo>
                  <a:pt x="10855758" y="475535"/>
                </a:lnTo>
                <a:lnTo>
                  <a:pt x="10956866" y="483256"/>
                </a:lnTo>
                <a:lnTo>
                  <a:pt x="11008386" y="474453"/>
                </a:lnTo>
                <a:lnTo>
                  <a:pt x="11058940" y="478314"/>
                </a:lnTo>
                <a:lnTo>
                  <a:pt x="11110460" y="469511"/>
                </a:lnTo>
                <a:lnTo>
                  <a:pt x="11211568" y="477232"/>
                </a:lnTo>
                <a:lnTo>
                  <a:pt x="11619864" y="457463"/>
                </a:lnTo>
                <a:lnTo>
                  <a:pt x="11720971" y="465184"/>
                </a:lnTo>
                <a:lnTo>
                  <a:pt x="11772492" y="456381"/>
                </a:lnTo>
                <a:lnTo>
                  <a:pt x="11823046" y="460241"/>
                </a:lnTo>
                <a:lnTo>
                  <a:pt x="11874566" y="451439"/>
                </a:lnTo>
                <a:lnTo>
                  <a:pt x="11975673" y="459159"/>
                </a:lnTo>
                <a:lnTo>
                  <a:pt x="12027194" y="450357"/>
                </a:lnTo>
                <a:lnTo>
                  <a:pt x="12128301" y="458077"/>
                </a:lnTo>
                <a:lnTo>
                  <a:pt x="12179822" y="449275"/>
                </a:lnTo>
                <a:lnTo>
                  <a:pt x="12230375" y="453135"/>
                </a:lnTo>
                <a:lnTo>
                  <a:pt x="12384351" y="452156"/>
                </a:lnTo>
                <a:lnTo>
                  <a:pt x="12487087" y="447264"/>
                </a:lnTo>
                <a:lnTo>
                  <a:pt x="12537913" y="451146"/>
                </a:lnTo>
                <a:lnTo>
                  <a:pt x="12589673" y="442361"/>
                </a:lnTo>
                <a:lnTo>
                  <a:pt x="12691172" y="450112"/>
                </a:lnTo>
                <a:lnTo>
                  <a:pt x="12742853" y="441322"/>
                </a:lnTo>
                <a:lnTo>
                  <a:pt x="12844233" y="449063"/>
                </a:lnTo>
                <a:lnTo>
                  <a:pt x="12895873" y="440270"/>
                </a:lnTo>
                <a:lnTo>
                  <a:pt x="12997204" y="448008"/>
                </a:lnTo>
                <a:lnTo>
                  <a:pt x="13048838" y="439213"/>
                </a:lnTo>
                <a:lnTo>
                  <a:pt x="13150194" y="446953"/>
                </a:lnTo>
                <a:lnTo>
                  <a:pt x="13201857" y="438161"/>
                </a:lnTo>
                <a:lnTo>
                  <a:pt x="13252572" y="442034"/>
                </a:lnTo>
                <a:lnTo>
                  <a:pt x="13304276" y="433245"/>
                </a:lnTo>
                <a:lnTo>
                  <a:pt x="13405830" y="441000"/>
                </a:lnTo>
                <a:lnTo>
                  <a:pt x="13457623" y="432219"/>
                </a:lnTo>
                <a:lnTo>
                  <a:pt x="13508487" y="436103"/>
                </a:lnTo>
                <a:lnTo>
                  <a:pt x="13560360" y="427327"/>
                </a:lnTo>
                <a:lnTo>
                  <a:pt x="13611312" y="431218"/>
                </a:lnTo>
                <a:lnTo>
                  <a:pt x="13663280" y="422449"/>
                </a:lnTo>
                <a:lnTo>
                  <a:pt x="13714335" y="426348"/>
                </a:lnTo>
                <a:lnTo>
                  <a:pt x="13765636" y="417528"/>
                </a:lnTo>
                <a:lnTo>
                  <a:pt x="13866220" y="425209"/>
                </a:lnTo>
                <a:lnTo>
                  <a:pt x="13917438" y="416383"/>
                </a:lnTo>
                <a:lnTo>
                  <a:pt x="14322437" y="396362"/>
                </a:lnTo>
                <a:lnTo>
                  <a:pt x="14473472" y="395159"/>
                </a:lnTo>
                <a:lnTo>
                  <a:pt x="15078085" y="364907"/>
                </a:lnTo>
                <a:lnTo>
                  <a:pt x="15229452" y="350992"/>
                </a:lnTo>
                <a:lnTo>
                  <a:pt x="15430525" y="340872"/>
                </a:lnTo>
                <a:lnTo>
                  <a:pt x="15530062" y="348473"/>
                </a:lnTo>
                <a:lnTo>
                  <a:pt x="15630552" y="343410"/>
                </a:lnTo>
                <a:lnTo>
                  <a:pt x="15681277" y="334547"/>
                </a:lnTo>
                <a:lnTo>
                  <a:pt x="15731034" y="338346"/>
                </a:lnTo>
                <a:lnTo>
                  <a:pt x="15781756" y="329482"/>
                </a:lnTo>
                <a:lnTo>
                  <a:pt x="15830382" y="333196"/>
                </a:lnTo>
                <a:lnTo>
                  <a:pt x="15880079" y="324254"/>
                </a:lnTo>
                <a:lnTo>
                  <a:pt x="15928909" y="327982"/>
                </a:lnTo>
                <a:lnTo>
                  <a:pt x="15978800" y="319055"/>
                </a:lnTo>
                <a:lnTo>
                  <a:pt x="16076911" y="326547"/>
                </a:lnTo>
                <a:lnTo>
                  <a:pt x="16127054" y="317639"/>
                </a:lnTo>
                <a:lnTo>
                  <a:pt x="16225621" y="325166"/>
                </a:lnTo>
                <a:lnTo>
                  <a:pt x="16275968" y="316274"/>
                </a:lnTo>
                <a:lnTo>
                  <a:pt x="16424435" y="327611"/>
                </a:lnTo>
                <a:lnTo>
                  <a:pt x="16474982" y="318734"/>
                </a:lnTo>
                <a:lnTo>
                  <a:pt x="16623921" y="330108"/>
                </a:lnTo>
                <a:lnTo>
                  <a:pt x="16674583" y="321239"/>
                </a:lnTo>
                <a:lnTo>
                  <a:pt x="16874061" y="336472"/>
                </a:lnTo>
                <a:lnTo>
                  <a:pt x="16925374" y="327653"/>
                </a:lnTo>
                <a:lnTo>
                  <a:pt x="17227924" y="350757"/>
                </a:lnTo>
                <a:lnTo>
                  <a:pt x="17329892" y="345807"/>
                </a:lnTo>
                <a:lnTo>
                  <a:pt x="17734366" y="376693"/>
                </a:lnTo>
                <a:lnTo>
                  <a:pt x="17836517" y="371757"/>
                </a:lnTo>
                <a:lnTo>
                  <a:pt x="18287767" y="406216"/>
                </a:lnTo>
                <a:lnTo>
                  <a:pt x="18288345" y="1017635"/>
                </a:lnTo>
                <a:lnTo>
                  <a:pt x="0" y="1022152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5287" y="54879"/>
            <a:ext cx="626427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665" dirty="0">
                <a:solidFill>
                  <a:srgbClr val="000000"/>
                </a:solidFill>
                <a:latin typeface="Arial"/>
                <a:cs typeface="Arial"/>
              </a:rPr>
              <a:t>SOSYAL</a:t>
            </a:r>
            <a:r>
              <a:rPr sz="6400" b="0" spc="-4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395" dirty="0">
                <a:solidFill>
                  <a:srgbClr val="000000"/>
                </a:solidFill>
                <a:latin typeface="Arial"/>
                <a:cs typeface="Arial"/>
              </a:rPr>
              <a:t>BİLİMLER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539" y="940704"/>
            <a:ext cx="9973945" cy="897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304415" algn="ctr">
              <a:lnSpc>
                <a:spcPct val="100000"/>
              </a:lnSpc>
              <a:spcBef>
                <a:spcPts val="100"/>
              </a:spcBef>
            </a:pP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 marR="502284">
              <a:lnSpc>
                <a:spcPct val="115199"/>
              </a:lnSpc>
              <a:spcBef>
                <a:spcPts val="5290"/>
              </a:spcBef>
            </a:pPr>
            <a:r>
              <a:rPr sz="3200" spc="-120" dirty="0">
                <a:latin typeface="Verdana"/>
                <a:cs typeface="Verdana"/>
              </a:rPr>
              <a:t>-Sosyal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Bilimler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30" dirty="0">
                <a:latin typeface="Verdana"/>
                <a:cs typeface="Verdana"/>
              </a:rPr>
              <a:t>Liseleri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60" dirty="0">
                <a:latin typeface="Verdana"/>
                <a:cs typeface="Verdana"/>
              </a:rPr>
              <a:t>edebiyat,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sosyal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60" dirty="0">
                <a:latin typeface="Verdana"/>
                <a:cs typeface="Verdana"/>
              </a:rPr>
              <a:t>bilimler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  </a:t>
            </a:r>
            <a:r>
              <a:rPr sz="3200" spc="-95" dirty="0">
                <a:latin typeface="Verdana"/>
                <a:cs typeface="Verdana"/>
              </a:rPr>
              <a:t>yabancı </a:t>
            </a:r>
            <a:r>
              <a:rPr sz="3200" spc="-110" dirty="0">
                <a:latin typeface="Verdana"/>
                <a:cs typeface="Verdana"/>
              </a:rPr>
              <a:t>dil </a:t>
            </a:r>
            <a:r>
              <a:rPr sz="3200" spc="-85" dirty="0">
                <a:latin typeface="Verdana"/>
                <a:cs typeface="Verdana"/>
              </a:rPr>
              <a:t>alanında </a:t>
            </a:r>
            <a:r>
              <a:rPr sz="3200" spc="-175" dirty="0">
                <a:latin typeface="Verdana"/>
                <a:cs typeface="Verdana"/>
              </a:rPr>
              <a:t>yetkin </a:t>
            </a:r>
            <a:r>
              <a:rPr sz="3200" spc="-165" dirty="0">
                <a:latin typeface="Verdana"/>
                <a:cs typeface="Verdana"/>
              </a:rPr>
              <a:t>bireyler </a:t>
            </a:r>
            <a:r>
              <a:rPr sz="3200" spc="-170" dirty="0">
                <a:latin typeface="Verdana"/>
                <a:cs typeface="Verdana"/>
              </a:rPr>
              <a:t>yetiştirmeyi  </a:t>
            </a:r>
            <a:r>
              <a:rPr sz="3200" spc="-180" dirty="0">
                <a:latin typeface="Verdana"/>
                <a:cs typeface="Verdana"/>
              </a:rPr>
              <a:t>hedeflemektedir.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00">
              <a:latin typeface="Verdana"/>
              <a:cs typeface="Verdana"/>
            </a:endParaRPr>
          </a:p>
          <a:p>
            <a:pPr marL="12700" marR="5080">
              <a:lnSpc>
                <a:spcPct val="115199"/>
              </a:lnSpc>
              <a:spcBef>
                <a:spcPts val="5"/>
              </a:spcBef>
            </a:pPr>
            <a:r>
              <a:rPr sz="3200" spc="-95" dirty="0">
                <a:latin typeface="Verdana"/>
                <a:cs typeface="Verdana"/>
              </a:rPr>
              <a:t>-Amaçlarından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biri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de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20" dirty="0">
                <a:latin typeface="Verdana"/>
                <a:cs typeface="Verdana"/>
              </a:rPr>
              <a:t>siyaset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85" dirty="0">
                <a:latin typeface="Verdana"/>
                <a:cs typeface="Verdana"/>
              </a:rPr>
              <a:t>ve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bürokrasiye</a:t>
            </a:r>
            <a:r>
              <a:rPr sz="3200" spc="-285" dirty="0">
                <a:latin typeface="Verdana"/>
                <a:cs typeface="Verdana"/>
              </a:rPr>
              <a:t> </a:t>
            </a:r>
            <a:r>
              <a:rPr sz="3200" spc="-240" dirty="0">
                <a:latin typeface="Verdana"/>
                <a:cs typeface="Verdana"/>
              </a:rPr>
              <a:t>kültürlü;  </a:t>
            </a:r>
            <a:r>
              <a:rPr sz="3200" spc="-145" dirty="0">
                <a:latin typeface="Verdana"/>
                <a:cs typeface="Verdana"/>
              </a:rPr>
              <a:t>devleti </a:t>
            </a:r>
            <a:r>
              <a:rPr sz="3200" spc="-185" dirty="0">
                <a:latin typeface="Verdana"/>
                <a:cs typeface="Verdana"/>
              </a:rPr>
              <a:t>ve </a:t>
            </a:r>
            <a:r>
              <a:rPr sz="3200" spc="-155" dirty="0">
                <a:latin typeface="Verdana"/>
                <a:cs typeface="Verdana"/>
              </a:rPr>
              <a:t>demokrasiyi </a:t>
            </a:r>
            <a:r>
              <a:rPr sz="3200" spc="-150" dirty="0">
                <a:latin typeface="Verdana"/>
                <a:cs typeface="Verdana"/>
              </a:rPr>
              <a:t>iyi </a:t>
            </a:r>
            <a:r>
              <a:rPr sz="3200" spc="-155" dirty="0">
                <a:latin typeface="Verdana"/>
                <a:cs typeface="Verdana"/>
              </a:rPr>
              <a:t>tanıyan, </a:t>
            </a:r>
            <a:r>
              <a:rPr sz="3200" spc="-95" dirty="0">
                <a:latin typeface="Verdana"/>
                <a:cs typeface="Verdana"/>
              </a:rPr>
              <a:t>ona </a:t>
            </a:r>
            <a:r>
              <a:rPr sz="3200" spc="-150" dirty="0">
                <a:latin typeface="Verdana"/>
                <a:cs typeface="Verdana"/>
              </a:rPr>
              <a:t>işlerlik  </a:t>
            </a:r>
            <a:r>
              <a:rPr sz="3200" spc="-105" dirty="0">
                <a:latin typeface="Verdana"/>
                <a:cs typeface="Verdana"/>
              </a:rPr>
              <a:t>kazandıracak </a:t>
            </a:r>
            <a:r>
              <a:rPr sz="3200" spc="-145" dirty="0">
                <a:latin typeface="Verdana"/>
                <a:cs typeface="Verdana"/>
              </a:rPr>
              <a:t>elemanlar</a:t>
            </a:r>
            <a:r>
              <a:rPr sz="3200" spc="-484" dirty="0">
                <a:latin typeface="Verdana"/>
                <a:cs typeface="Verdana"/>
              </a:rPr>
              <a:t> </a:t>
            </a:r>
            <a:r>
              <a:rPr sz="3200" spc="-190" dirty="0">
                <a:latin typeface="Verdana"/>
                <a:cs typeface="Verdana"/>
              </a:rPr>
              <a:t>yetiştirmektir.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4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250">
              <a:latin typeface="Verdana"/>
              <a:cs typeface="Verdana"/>
            </a:endParaRPr>
          </a:p>
          <a:p>
            <a:pPr marL="12700" marR="215265">
              <a:lnSpc>
                <a:spcPct val="115199"/>
              </a:lnSpc>
              <a:spcBef>
                <a:spcPts val="5"/>
              </a:spcBef>
              <a:tabLst>
                <a:tab pos="5479415" algn="l"/>
              </a:tabLst>
            </a:pPr>
            <a:r>
              <a:rPr sz="3200" spc="-95" dirty="0">
                <a:latin typeface="Verdana"/>
                <a:cs typeface="Verdana"/>
              </a:rPr>
              <a:t>-Bu </a:t>
            </a:r>
            <a:r>
              <a:rPr sz="3200" spc="-145" dirty="0">
                <a:latin typeface="Verdana"/>
                <a:cs typeface="Verdana"/>
              </a:rPr>
              <a:t>liselerden </a:t>
            </a:r>
            <a:r>
              <a:rPr sz="3200" spc="-170" dirty="0">
                <a:latin typeface="Verdana"/>
                <a:cs typeface="Verdana"/>
              </a:rPr>
              <a:t>mezun </a:t>
            </a:r>
            <a:r>
              <a:rPr sz="3200" spc="-100" dirty="0">
                <a:latin typeface="Verdana"/>
                <a:cs typeface="Verdana"/>
              </a:rPr>
              <a:t>olan </a:t>
            </a:r>
            <a:r>
              <a:rPr sz="3200" spc="-145" dirty="0">
                <a:latin typeface="Verdana"/>
                <a:cs typeface="Verdana"/>
              </a:rPr>
              <a:t>öğrenciler</a:t>
            </a:r>
            <a:r>
              <a:rPr sz="3200" spc="-815" dirty="0">
                <a:latin typeface="Verdana"/>
                <a:cs typeface="Verdana"/>
              </a:rPr>
              <a:t> </a:t>
            </a:r>
            <a:r>
              <a:rPr sz="3200" b="1" spc="-390" dirty="0">
                <a:latin typeface="Verdana"/>
                <a:cs typeface="Verdana"/>
              </a:rPr>
              <a:t>Hukuk, </a:t>
            </a:r>
            <a:r>
              <a:rPr sz="3200" b="1" spc="-305" dirty="0">
                <a:latin typeface="Verdana"/>
                <a:cs typeface="Verdana"/>
              </a:rPr>
              <a:t>Siyaset  </a:t>
            </a:r>
            <a:r>
              <a:rPr sz="3200" b="1" spc="-340" dirty="0">
                <a:latin typeface="Verdana"/>
                <a:cs typeface="Verdana"/>
              </a:rPr>
              <a:t>Bilimi </a:t>
            </a:r>
            <a:r>
              <a:rPr sz="3200" b="1" spc="-375" dirty="0">
                <a:latin typeface="Verdana"/>
                <a:cs typeface="Verdana"/>
              </a:rPr>
              <a:t>ve </a:t>
            </a:r>
            <a:r>
              <a:rPr sz="3200" b="1" spc="-390" dirty="0">
                <a:latin typeface="Verdana"/>
                <a:cs typeface="Verdana"/>
              </a:rPr>
              <a:t>Kamu </a:t>
            </a:r>
            <a:r>
              <a:rPr sz="3200" b="1" spc="-375" dirty="0">
                <a:latin typeface="Verdana"/>
                <a:cs typeface="Verdana"/>
              </a:rPr>
              <a:t>Yönetimi, Türk </a:t>
            </a:r>
            <a:r>
              <a:rPr sz="3200" b="1" spc="-295" dirty="0">
                <a:latin typeface="Verdana"/>
                <a:cs typeface="Verdana"/>
              </a:rPr>
              <a:t>Dili </a:t>
            </a:r>
            <a:r>
              <a:rPr sz="3200" b="1" spc="-375" dirty="0">
                <a:latin typeface="Verdana"/>
                <a:cs typeface="Verdana"/>
              </a:rPr>
              <a:t>ve </a:t>
            </a:r>
            <a:r>
              <a:rPr sz="3200" b="1" spc="-315" dirty="0">
                <a:latin typeface="Verdana"/>
                <a:cs typeface="Verdana"/>
              </a:rPr>
              <a:t>Edebiyatı,  </a:t>
            </a:r>
            <a:r>
              <a:rPr sz="3200" b="1" spc="-335" dirty="0">
                <a:latin typeface="Verdana"/>
                <a:cs typeface="Verdana"/>
              </a:rPr>
              <a:t>Felsefe,</a:t>
            </a:r>
            <a:r>
              <a:rPr sz="3200" b="1" spc="-225" dirty="0">
                <a:latin typeface="Verdana"/>
                <a:cs typeface="Verdana"/>
              </a:rPr>
              <a:t> </a:t>
            </a:r>
            <a:r>
              <a:rPr sz="3200" b="1" spc="-300" dirty="0">
                <a:latin typeface="Verdana"/>
                <a:cs typeface="Verdana"/>
              </a:rPr>
              <a:t>Uluslararası</a:t>
            </a:r>
            <a:r>
              <a:rPr sz="3200" b="1" spc="-225" dirty="0">
                <a:latin typeface="Verdana"/>
                <a:cs typeface="Verdana"/>
              </a:rPr>
              <a:t> </a:t>
            </a:r>
            <a:r>
              <a:rPr sz="3200" b="1" spc="-405" dirty="0">
                <a:latin typeface="Verdana"/>
                <a:cs typeface="Verdana"/>
              </a:rPr>
              <a:t>İlişkiler	</a:t>
            </a:r>
            <a:r>
              <a:rPr sz="3200" spc="-100" dirty="0">
                <a:latin typeface="Verdana"/>
                <a:cs typeface="Verdana"/>
              </a:rPr>
              <a:t>gibi </a:t>
            </a:r>
            <a:r>
              <a:rPr sz="3200" spc="-80" dirty="0">
                <a:latin typeface="Verdana"/>
                <a:cs typeface="Verdana"/>
              </a:rPr>
              <a:t>alanlara  </a:t>
            </a:r>
            <a:r>
              <a:rPr sz="3200" spc="-190" dirty="0">
                <a:latin typeface="Verdana"/>
                <a:cs typeface="Verdana"/>
              </a:rPr>
              <a:t>yerleşmektedir.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" y="8948844"/>
            <a:ext cx="18288000" cy="1334770"/>
          </a:xfrm>
          <a:custGeom>
            <a:avLst/>
            <a:gdLst/>
            <a:ahLst/>
            <a:cxnLst/>
            <a:rect l="l" t="t" r="r" b="b"/>
            <a:pathLst>
              <a:path w="18288000" h="1334770">
                <a:moveTo>
                  <a:pt x="76" y="1326046"/>
                </a:moveTo>
                <a:lnTo>
                  <a:pt x="0" y="26869"/>
                </a:lnTo>
                <a:lnTo>
                  <a:pt x="42808" y="17401"/>
                </a:lnTo>
                <a:lnTo>
                  <a:pt x="93864" y="8563"/>
                </a:lnTo>
                <a:lnTo>
                  <a:pt x="148524" y="0"/>
                </a:lnTo>
                <a:lnTo>
                  <a:pt x="1307671" y="88515"/>
                </a:lnTo>
                <a:lnTo>
                  <a:pt x="1359179" y="79712"/>
                </a:lnTo>
                <a:lnTo>
                  <a:pt x="1713585" y="106775"/>
                </a:lnTo>
                <a:lnTo>
                  <a:pt x="1815960" y="101856"/>
                </a:lnTo>
                <a:lnTo>
                  <a:pt x="2120388" y="125103"/>
                </a:lnTo>
                <a:lnTo>
                  <a:pt x="2222856" y="120190"/>
                </a:lnTo>
                <a:lnTo>
                  <a:pt x="2476534" y="139562"/>
                </a:lnTo>
                <a:lnTo>
                  <a:pt x="2629594" y="138513"/>
                </a:lnTo>
                <a:lnTo>
                  <a:pt x="2832159" y="153982"/>
                </a:lnTo>
                <a:lnTo>
                  <a:pt x="3136277" y="164468"/>
                </a:lnTo>
                <a:lnTo>
                  <a:pt x="3236553" y="172125"/>
                </a:lnTo>
                <a:lnTo>
                  <a:pt x="3287658" y="163291"/>
                </a:lnTo>
                <a:lnTo>
                  <a:pt x="3488209" y="178605"/>
                </a:lnTo>
                <a:lnTo>
                  <a:pt x="3539314" y="169771"/>
                </a:lnTo>
                <a:lnTo>
                  <a:pt x="3790004" y="188914"/>
                </a:lnTo>
                <a:lnTo>
                  <a:pt x="3841109" y="180080"/>
                </a:lnTo>
                <a:lnTo>
                  <a:pt x="4091798" y="199223"/>
                </a:lnTo>
                <a:lnTo>
                  <a:pt x="4142903" y="190389"/>
                </a:lnTo>
                <a:lnTo>
                  <a:pt x="6058212" y="336647"/>
                </a:lnTo>
                <a:lnTo>
                  <a:pt x="6109631" y="327837"/>
                </a:lnTo>
                <a:lnTo>
                  <a:pt x="6664374" y="370198"/>
                </a:lnTo>
                <a:lnTo>
                  <a:pt x="6715753" y="361385"/>
                </a:lnTo>
                <a:lnTo>
                  <a:pt x="7118941" y="392173"/>
                </a:lnTo>
                <a:lnTo>
                  <a:pt x="7170295" y="383358"/>
                </a:lnTo>
                <a:lnTo>
                  <a:pt x="7472560" y="406440"/>
                </a:lnTo>
                <a:lnTo>
                  <a:pt x="7574264" y="401469"/>
                </a:lnTo>
                <a:lnTo>
                  <a:pt x="7775713" y="416852"/>
                </a:lnTo>
                <a:lnTo>
                  <a:pt x="7877392" y="411880"/>
                </a:lnTo>
                <a:lnTo>
                  <a:pt x="8179488" y="434949"/>
                </a:lnTo>
                <a:lnTo>
                  <a:pt x="8281141" y="429974"/>
                </a:lnTo>
                <a:lnTo>
                  <a:pt x="8482497" y="445351"/>
                </a:lnTo>
                <a:lnTo>
                  <a:pt x="8634469" y="444219"/>
                </a:lnTo>
                <a:lnTo>
                  <a:pt x="8785464" y="455749"/>
                </a:lnTo>
                <a:lnTo>
                  <a:pt x="8987747" y="458459"/>
                </a:lnTo>
                <a:lnTo>
                  <a:pt x="9593580" y="479248"/>
                </a:lnTo>
                <a:lnTo>
                  <a:pt x="9644134" y="483109"/>
                </a:lnTo>
                <a:lnTo>
                  <a:pt x="9695654" y="474306"/>
                </a:lnTo>
                <a:lnTo>
                  <a:pt x="9897869" y="489747"/>
                </a:lnTo>
                <a:lnTo>
                  <a:pt x="9949389" y="480945"/>
                </a:lnTo>
                <a:lnTo>
                  <a:pt x="10050496" y="488666"/>
                </a:lnTo>
                <a:lnTo>
                  <a:pt x="10102017" y="479863"/>
                </a:lnTo>
                <a:lnTo>
                  <a:pt x="10253678" y="491444"/>
                </a:lnTo>
                <a:lnTo>
                  <a:pt x="10305198" y="482641"/>
                </a:lnTo>
                <a:lnTo>
                  <a:pt x="10406306" y="490362"/>
                </a:lnTo>
                <a:lnTo>
                  <a:pt x="10457826" y="481559"/>
                </a:lnTo>
                <a:lnTo>
                  <a:pt x="10558933" y="489280"/>
                </a:lnTo>
                <a:lnTo>
                  <a:pt x="10610454" y="480478"/>
                </a:lnTo>
                <a:lnTo>
                  <a:pt x="10711561" y="488198"/>
                </a:lnTo>
                <a:lnTo>
                  <a:pt x="10763082" y="479396"/>
                </a:lnTo>
                <a:lnTo>
                  <a:pt x="10813635" y="483256"/>
                </a:lnTo>
                <a:lnTo>
                  <a:pt x="10865156" y="474453"/>
                </a:lnTo>
                <a:lnTo>
                  <a:pt x="10966263" y="482174"/>
                </a:lnTo>
                <a:lnTo>
                  <a:pt x="11017784" y="473372"/>
                </a:lnTo>
                <a:lnTo>
                  <a:pt x="11068337" y="477232"/>
                </a:lnTo>
                <a:lnTo>
                  <a:pt x="11170411" y="472290"/>
                </a:lnTo>
                <a:lnTo>
                  <a:pt x="11475667" y="470126"/>
                </a:lnTo>
                <a:lnTo>
                  <a:pt x="11577741" y="465184"/>
                </a:lnTo>
                <a:lnTo>
                  <a:pt x="11629262" y="456381"/>
                </a:lnTo>
                <a:lnTo>
                  <a:pt x="11730369" y="464102"/>
                </a:lnTo>
                <a:lnTo>
                  <a:pt x="11781889" y="455299"/>
                </a:lnTo>
                <a:lnTo>
                  <a:pt x="11882997" y="463020"/>
                </a:lnTo>
                <a:lnTo>
                  <a:pt x="11934517" y="454217"/>
                </a:lnTo>
                <a:lnTo>
                  <a:pt x="11985071" y="458077"/>
                </a:lnTo>
                <a:lnTo>
                  <a:pt x="12036591" y="449275"/>
                </a:lnTo>
                <a:lnTo>
                  <a:pt x="12087145" y="453135"/>
                </a:lnTo>
                <a:lnTo>
                  <a:pt x="12241120" y="452156"/>
                </a:lnTo>
                <a:lnTo>
                  <a:pt x="12343857" y="447264"/>
                </a:lnTo>
                <a:lnTo>
                  <a:pt x="12445475" y="455024"/>
                </a:lnTo>
                <a:lnTo>
                  <a:pt x="12497205" y="446238"/>
                </a:lnTo>
                <a:lnTo>
                  <a:pt x="12598656" y="453985"/>
                </a:lnTo>
                <a:lnTo>
                  <a:pt x="12650320" y="445193"/>
                </a:lnTo>
                <a:lnTo>
                  <a:pt x="12751675" y="452933"/>
                </a:lnTo>
                <a:lnTo>
                  <a:pt x="12803309" y="444139"/>
                </a:lnTo>
                <a:lnTo>
                  <a:pt x="12904641" y="451877"/>
                </a:lnTo>
                <a:lnTo>
                  <a:pt x="12956281" y="443083"/>
                </a:lnTo>
                <a:lnTo>
                  <a:pt x="13006963" y="446953"/>
                </a:lnTo>
                <a:lnTo>
                  <a:pt x="13058627" y="438161"/>
                </a:lnTo>
                <a:lnTo>
                  <a:pt x="13160078" y="445909"/>
                </a:lnTo>
                <a:lnTo>
                  <a:pt x="13211808" y="437122"/>
                </a:lnTo>
                <a:lnTo>
                  <a:pt x="13262600" y="441000"/>
                </a:lnTo>
                <a:lnTo>
                  <a:pt x="13314393" y="432219"/>
                </a:lnTo>
                <a:lnTo>
                  <a:pt x="13416163" y="439990"/>
                </a:lnTo>
                <a:lnTo>
                  <a:pt x="13468082" y="431218"/>
                </a:lnTo>
                <a:lnTo>
                  <a:pt x="13519083" y="435112"/>
                </a:lnTo>
                <a:lnTo>
                  <a:pt x="13571105" y="426348"/>
                </a:lnTo>
                <a:lnTo>
                  <a:pt x="13621439" y="430191"/>
                </a:lnTo>
                <a:lnTo>
                  <a:pt x="13672711" y="421370"/>
                </a:lnTo>
                <a:lnTo>
                  <a:pt x="13722989" y="425209"/>
                </a:lnTo>
                <a:lnTo>
                  <a:pt x="13774208" y="416383"/>
                </a:lnTo>
                <a:lnTo>
                  <a:pt x="14179207" y="396362"/>
                </a:lnTo>
                <a:lnTo>
                  <a:pt x="14330241" y="395159"/>
                </a:lnTo>
                <a:lnTo>
                  <a:pt x="14934854" y="364907"/>
                </a:lnTo>
                <a:lnTo>
                  <a:pt x="15085255" y="363655"/>
                </a:lnTo>
                <a:lnTo>
                  <a:pt x="15487322" y="343410"/>
                </a:lnTo>
                <a:lnTo>
                  <a:pt x="15538047" y="334547"/>
                </a:lnTo>
                <a:lnTo>
                  <a:pt x="15587803" y="338346"/>
                </a:lnTo>
                <a:lnTo>
                  <a:pt x="15638526" y="329482"/>
                </a:lnTo>
                <a:lnTo>
                  <a:pt x="15735882" y="336917"/>
                </a:lnTo>
                <a:lnTo>
                  <a:pt x="15785678" y="327982"/>
                </a:lnTo>
                <a:lnTo>
                  <a:pt x="15834603" y="331718"/>
                </a:lnTo>
                <a:lnTo>
                  <a:pt x="15884583" y="322798"/>
                </a:lnTo>
                <a:lnTo>
                  <a:pt x="15982856" y="330303"/>
                </a:lnTo>
                <a:lnTo>
                  <a:pt x="16033073" y="321400"/>
                </a:lnTo>
                <a:lnTo>
                  <a:pt x="16131771" y="328937"/>
                </a:lnTo>
                <a:lnTo>
                  <a:pt x="16182176" y="320049"/>
                </a:lnTo>
                <a:lnTo>
                  <a:pt x="16330784" y="331397"/>
                </a:lnTo>
                <a:lnTo>
                  <a:pt x="16381368" y="322523"/>
                </a:lnTo>
                <a:lnTo>
                  <a:pt x="16530385" y="333902"/>
                </a:lnTo>
                <a:lnTo>
                  <a:pt x="16581063" y="325035"/>
                </a:lnTo>
                <a:lnTo>
                  <a:pt x="16831547" y="344163"/>
                </a:lnTo>
                <a:lnTo>
                  <a:pt x="16882908" y="335348"/>
                </a:lnTo>
                <a:lnTo>
                  <a:pt x="17286753" y="366187"/>
                </a:lnTo>
                <a:lnTo>
                  <a:pt x="17388825" y="361244"/>
                </a:lnTo>
                <a:lnTo>
                  <a:pt x="17692320" y="384420"/>
                </a:lnTo>
                <a:lnTo>
                  <a:pt x="17794476" y="379484"/>
                </a:lnTo>
                <a:lnTo>
                  <a:pt x="18287153" y="417106"/>
                </a:lnTo>
                <a:lnTo>
                  <a:pt x="18287455" y="1334192"/>
                </a:lnTo>
                <a:lnTo>
                  <a:pt x="76" y="1326046"/>
                </a:lnTo>
                <a:close/>
              </a:path>
            </a:pathLst>
          </a:custGeom>
          <a:solidFill>
            <a:srgbClr val="166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60795" y="645517"/>
            <a:ext cx="626427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b="0" spc="-665" dirty="0">
                <a:solidFill>
                  <a:srgbClr val="000000"/>
                </a:solidFill>
                <a:latin typeface="Arial"/>
                <a:cs typeface="Arial"/>
              </a:rPr>
              <a:t>SOSYAL</a:t>
            </a:r>
            <a:r>
              <a:rPr sz="6400" b="0" spc="-4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6400" b="0" spc="-395" dirty="0">
                <a:solidFill>
                  <a:srgbClr val="000000"/>
                </a:solidFill>
                <a:latin typeface="Arial"/>
                <a:cs typeface="Arial"/>
              </a:rPr>
              <a:t>BİLİMLER</a:t>
            </a:r>
            <a:endParaRPr sz="6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78" y="1531342"/>
            <a:ext cx="10434320" cy="439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57400" algn="ctr">
              <a:lnSpc>
                <a:spcPct val="100000"/>
              </a:lnSpc>
              <a:spcBef>
                <a:spcPts val="100"/>
              </a:spcBef>
            </a:pPr>
            <a:r>
              <a:rPr sz="6400" spc="-475" dirty="0">
                <a:latin typeface="Arial"/>
                <a:cs typeface="Arial"/>
              </a:rPr>
              <a:t>LİSESİ</a:t>
            </a:r>
            <a:endParaRPr sz="6400">
              <a:latin typeface="Arial"/>
              <a:cs typeface="Arial"/>
            </a:endParaRPr>
          </a:p>
          <a:p>
            <a:pPr marL="12700" marR="233679">
              <a:lnSpc>
                <a:spcPct val="115999"/>
              </a:lnSpc>
              <a:spcBef>
                <a:spcPts val="5180"/>
              </a:spcBef>
            </a:pPr>
            <a:r>
              <a:rPr sz="3100" spc="-85" dirty="0">
                <a:latin typeface="Verdana"/>
                <a:cs typeface="Verdana"/>
              </a:rPr>
              <a:t>-Bu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10" dirty="0">
                <a:latin typeface="Verdana"/>
                <a:cs typeface="Verdana"/>
              </a:rPr>
              <a:t>okullarda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50" dirty="0">
                <a:latin typeface="Verdana"/>
                <a:cs typeface="Verdana"/>
              </a:rPr>
              <a:t>öğretim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süresi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1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yılı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14" dirty="0">
                <a:latin typeface="Verdana"/>
                <a:cs typeface="Verdana"/>
              </a:rPr>
              <a:t>hazırlık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45" dirty="0">
                <a:latin typeface="Verdana"/>
                <a:cs typeface="Verdana"/>
              </a:rPr>
              <a:t>olmak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40" dirty="0">
                <a:latin typeface="Verdana"/>
                <a:cs typeface="Verdana"/>
              </a:rPr>
              <a:t>üzere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5  </a:t>
            </a:r>
            <a:r>
              <a:rPr sz="3100" spc="-175" dirty="0">
                <a:latin typeface="Verdana"/>
                <a:cs typeface="Verdana"/>
              </a:rPr>
              <a:t>yıldır.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3550">
              <a:latin typeface="Verdana"/>
              <a:cs typeface="Verdana"/>
            </a:endParaRPr>
          </a:p>
          <a:p>
            <a:pPr marL="12700" marR="5080">
              <a:lnSpc>
                <a:spcPct val="115999"/>
              </a:lnSpc>
            </a:pPr>
            <a:r>
              <a:rPr sz="3100" spc="-105" dirty="0">
                <a:latin typeface="Verdana"/>
                <a:cs typeface="Verdana"/>
              </a:rPr>
              <a:t>-Sosyal </a:t>
            </a:r>
            <a:r>
              <a:rPr sz="3100" spc="-140" dirty="0">
                <a:latin typeface="Verdana"/>
                <a:cs typeface="Verdana"/>
              </a:rPr>
              <a:t>Bilimler </a:t>
            </a:r>
            <a:r>
              <a:rPr sz="3100" spc="-125" dirty="0">
                <a:latin typeface="Verdana"/>
                <a:cs typeface="Verdana"/>
              </a:rPr>
              <a:t>Liselerinin </a:t>
            </a:r>
            <a:r>
              <a:rPr sz="3100" spc="-145" dirty="0">
                <a:latin typeface="Verdana"/>
                <a:cs typeface="Verdana"/>
              </a:rPr>
              <a:t>üniversite </a:t>
            </a:r>
            <a:r>
              <a:rPr sz="3100" spc="-160" dirty="0">
                <a:latin typeface="Verdana"/>
                <a:cs typeface="Verdana"/>
              </a:rPr>
              <a:t>yerleştirme</a:t>
            </a:r>
            <a:r>
              <a:rPr sz="3100" spc="-830" dirty="0">
                <a:latin typeface="Verdana"/>
                <a:cs typeface="Verdana"/>
              </a:rPr>
              <a:t> </a:t>
            </a:r>
            <a:r>
              <a:rPr sz="3100" spc="-105" dirty="0">
                <a:latin typeface="Verdana"/>
                <a:cs typeface="Verdana"/>
              </a:rPr>
              <a:t>sınavları  </a:t>
            </a:r>
            <a:r>
              <a:rPr sz="3100" spc="-120" dirty="0">
                <a:latin typeface="Verdana"/>
                <a:cs typeface="Verdana"/>
              </a:rPr>
              <a:t>konusunda </a:t>
            </a:r>
            <a:r>
              <a:rPr sz="3100" spc="-125" dirty="0">
                <a:latin typeface="Verdana"/>
                <a:cs typeface="Verdana"/>
              </a:rPr>
              <a:t>istatistikleri </a:t>
            </a:r>
            <a:r>
              <a:rPr sz="3100" spc="-110" dirty="0">
                <a:latin typeface="Verdana"/>
                <a:cs typeface="Verdana"/>
              </a:rPr>
              <a:t>oldukça</a:t>
            </a:r>
            <a:r>
              <a:rPr sz="3100" spc="-595" dirty="0">
                <a:latin typeface="Verdana"/>
                <a:cs typeface="Verdana"/>
              </a:rPr>
              <a:t> </a:t>
            </a:r>
            <a:r>
              <a:rPr sz="3100" spc="-190" dirty="0">
                <a:latin typeface="Verdana"/>
                <a:cs typeface="Verdana"/>
              </a:rPr>
              <a:t>yüksektir.</a:t>
            </a:r>
            <a:endParaRPr sz="3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920</Words>
  <Application>Microsoft Office PowerPoint</Application>
  <PresentationFormat>Özel</PresentationFormat>
  <Paragraphs>138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2" baseType="lpstr">
      <vt:lpstr>Arial</vt:lpstr>
      <vt:lpstr>Arimo</vt:lpstr>
      <vt:lpstr>Calibri</vt:lpstr>
      <vt:lpstr>Verdana</vt:lpstr>
      <vt:lpstr>Office Theme</vt:lpstr>
      <vt:lpstr>LİSE TÜRLERİ</vt:lpstr>
      <vt:lpstr>HEP BİRLİKTE TANIYALIM</vt:lpstr>
      <vt:lpstr>FEN LİSESİ</vt:lpstr>
      <vt:lpstr>FEN LİSESİ</vt:lpstr>
      <vt:lpstr>FEN LİSESİ</vt:lpstr>
      <vt:lpstr>ANADOLU LİSESİ</vt:lpstr>
      <vt:lpstr>ANADOLU LİSESİ</vt:lpstr>
      <vt:lpstr>SOSYAL BİLİMLER</vt:lpstr>
      <vt:lpstr>SOSYAL BİLİMLER</vt:lpstr>
      <vt:lpstr>SOSYAL BİLİMLER</vt:lpstr>
      <vt:lpstr>ANADOLU İMAM HATİP</vt:lpstr>
      <vt:lpstr>ANADOLU İMAM HATİP</vt:lpstr>
      <vt:lpstr>ANADOLU İMAM HATİP</vt:lpstr>
      <vt:lpstr>ANADOLU İMAM HATİP</vt:lpstr>
      <vt:lpstr>MESLEKİ VE TEKNİK</vt:lpstr>
      <vt:lpstr>MESLEKİ VE TEKNİK</vt:lpstr>
      <vt:lpstr>GÜZEL SANATLAR</vt:lpstr>
      <vt:lpstr>GÜZEL SANATLAR</vt:lpstr>
      <vt:lpstr>SPOR LİSESİ</vt:lpstr>
      <vt:lpstr>SPOR LİSESİ</vt:lpstr>
      <vt:lpstr>SPOR LİSESİ</vt:lpstr>
      <vt:lpstr>SPOR LİSESİ</vt:lpstr>
      <vt:lpstr>ÇOK PROGRAMLI</vt:lpstr>
      <vt:lpstr>MESLEKİ EĞİTİM</vt:lpstr>
      <vt:lpstr>MESLEKİ EĞİTİM</vt:lpstr>
      <vt:lpstr>AÇIK ÖĞRETİM LİSESİ</vt:lpstr>
      <vt:lpstr>HEDEFLEDİĞİNİZ LİSEYE  BAŞARIYLA ULAŞMANIZ  DİLEĞİYLE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LİSE TÜRLERİ</dc:title>
  <dc:creator>Ecrin MAMADİ</dc:creator>
  <cp:lastModifiedBy>Asus</cp:lastModifiedBy>
  <cp:revision>1</cp:revision>
  <dcterms:created xsi:type="dcterms:W3CDTF">2022-02-28T17:25:27Z</dcterms:created>
  <dcterms:modified xsi:type="dcterms:W3CDTF">2022-02-28T17:27:57Z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2022-02-28T00:00:00Z</vt:filetime>
  </property>
</Properties>
</file>